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1" r:id="rId2"/>
    <p:sldId id="302" r:id="rId3"/>
    <p:sldId id="305" r:id="rId4"/>
    <p:sldId id="306" r:id="rId5"/>
    <p:sldId id="307" r:id="rId6"/>
    <p:sldId id="304" r:id="rId7"/>
    <p:sldId id="275" r:id="rId8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onso Ferreira" initials="AF" lastIdx="1" clrIdx="0">
    <p:extLst>
      <p:ext uri="{19B8F6BF-5375-455C-9EA6-DF929625EA0E}">
        <p15:presenceInfo xmlns:p15="http://schemas.microsoft.com/office/powerpoint/2012/main" userId="Afonso Ferr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29D"/>
    <a:srgbClr val="002060"/>
    <a:srgbClr val="0E64A0"/>
    <a:srgbClr val="00629E"/>
    <a:srgbClr val="257EBB"/>
    <a:srgbClr val="278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9162-D6EF-4885-9C78-4121CE2B417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A841-E74E-44C9-8FA0-0326B5039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42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C2E2-8B05-40AD-ACAA-BFBBD48A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8C561-2543-4B5F-9AD9-F461B6B2C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CB0C-AE4F-41C6-BC47-D0F7164E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318E-9378-4C83-B7CF-4C15FC27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2A93-32E8-47DF-BC6E-F0D6ABA0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3DFF-5070-4C4A-9B8A-E7A0E0D1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2722D-5A30-41E4-A463-862442898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FBE8-0460-4760-9513-418391D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18B1-6192-475D-BC1C-E03AD8D8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6B95-E421-4E8D-A9D1-73CD2F08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827D-A6D7-48A3-B321-3970FA93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49A86-EE6B-4F30-990A-E1ECF0F4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DF7E-FD85-487B-B728-0F6D1818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5AF8-4AA8-42A3-8816-55E4244A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4DA3-EF1E-492E-B59F-0ECFCA99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EA4E-E14A-4510-B305-1AB71ED9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37D7-60F1-45EF-8FC5-1911DFA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61CC-64C0-4F36-92FC-F31A30D0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96FA4-C03C-423E-BFB7-304BAC2C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CA0F-0BC5-4075-A1FE-186C7632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7D08-CA0E-4639-9633-234B72C9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15E4-5D23-45EB-AD3F-5D6EE864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DF87-45D5-46D4-A32F-7FE4A55E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7814-045E-4541-80C4-C5FED082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F47A-AD12-4FA2-A0A5-7F5BD54C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E5F8-EFD0-4EF6-948F-449B5065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0774-CC7F-4161-95F7-F2A1E6B78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C4B1F-E473-4AF1-9794-91BAC3C81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7F456-44C4-4658-8364-3F753A2D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B7DB9-F95C-4A50-973E-DFA766E1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96484-5625-4259-A898-AB880D0A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5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C311-CEC4-4D98-A240-90A858B2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72D64-648E-4B29-B479-E3F915115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06CAF-5B4A-4AB8-9944-BE1E5922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B0EAE-B6CA-4784-B03C-F86BE1612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8F27B-16EF-47D2-A453-A6B8A1438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B0694-46BF-46BD-A737-3AE2122E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888D5-A0B1-41E7-BEF3-1C9BBC08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21BB9-33D3-435F-ADEC-B3D73634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2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93DE-3A47-46FB-8946-72231E00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12780-AA3E-444B-A66F-84A48E7A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F6DF8-60D2-4301-844A-86DAA6D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F4FF-19BC-481D-8F68-A4A7F0EE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6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A3D56-16DB-4E98-A686-844EE6C8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A3B0D-3E72-4809-ADAE-5D56B91D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40DF4-D2E8-4680-A599-645D0F2D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6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B7EB-7859-4038-94F7-21B95A4B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5D31-0387-42C1-BF89-F98A3D7D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919DE-9C67-4F6B-A50E-5ADBE4C97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9F0C5-A1CC-47D7-9737-B3071136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B4426-F480-4031-BFF1-FC0F093B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3434D-14AF-45DF-AF7E-5BD855A2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0AAC-1AE7-40B0-8D6C-18D83EEA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2E5B3-C544-4CFC-ADB9-5A9367531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EB0AE-5EB4-4906-AEB2-DCC0B6E04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9496-7425-44FE-A477-783C581F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EFD12-8FDD-4C47-A807-6961584E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72A8D-C683-41FE-ABE9-986AD4EC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01CD7-B89C-4B62-BFFB-ADD24F4E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BCC43-8926-45A0-886E-8DE7D0D07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C7CA-65E5-41A9-BAA3-0A7053A09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528F-1393-4660-BBE4-86D18F5E388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D98D-2208-48A6-B8F5-664F61DE3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A09C-66D7-44A7-A6F0-41E7564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8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ymedialabs-innovation/web-scraping-using-beautiful-soup-and-selenium-for-dynamic-page-2f8ad15efe25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docs.python.org/3/library/r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rummy.com/software/BeautifulSoup/bs4/doc/" TargetMode="External"/><Relationship Id="rId5" Type="http://schemas.openxmlformats.org/officeDocument/2006/relationships/hyperlink" Target="https://github.com/AndreSensaway/fpf-datathon-workshop-webscrapping" TargetMode="External"/><Relationship Id="rId10" Type="http://schemas.openxmlformats.org/officeDocument/2006/relationships/image" Target="../media/image5.sv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sawa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mailto:info@sensawa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648700" y="4241447"/>
            <a:ext cx="3549316" cy="26827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4"/>
            <a:ext cx="12192000" cy="1975773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477" y="726884"/>
            <a:ext cx="4269474" cy="46671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16F8AE-5795-48DC-8F8E-6F3E1D901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184" y="3741994"/>
            <a:ext cx="7236998" cy="755642"/>
          </a:xfrm>
        </p:spPr>
        <p:txBody>
          <a:bodyPr>
            <a:noAutofit/>
          </a:bodyPr>
          <a:lstStyle/>
          <a:p>
            <a:r>
              <a:rPr lang="pt-PT" sz="2400" dirty="0">
                <a:latin typeface="Avenir Next LT Pro" panose="020B0504020202020204" pitchFamily="34" charset="0"/>
              </a:rPr>
              <a:t>Webscrapping</a:t>
            </a:r>
            <a:br>
              <a:rPr lang="pt-PT" sz="2800" dirty="0">
                <a:latin typeface="Avenir Next LT Pro" panose="020B0504020202020204" pitchFamily="34" charset="0"/>
              </a:rPr>
            </a:br>
            <a:r>
              <a:rPr lang="pt-PT" sz="2800" dirty="0">
                <a:latin typeface="Avenir Next LT Pro" panose="020B0504020202020204" pitchFamily="34" charset="0"/>
              </a:rPr>
              <a:t>“BeautifulSoup 4” python module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7ADD6B-116A-4628-97CE-B366150444B0}"/>
              </a:ext>
            </a:extLst>
          </p:cNvPr>
          <p:cNvSpPr txBox="1">
            <a:spLocks/>
          </p:cNvSpPr>
          <p:nvPr/>
        </p:nvSpPr>
        <p:spPr>
          <a:xfrm>
            <a:off x="2356184" y="5491825"/>
            <a:ext cx="7236998" cy="4678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600" dirty="0">
                <a:latin typeface="Avenir Next LT Pro" panose="020B0504020202020204" pitchFamily="34" charset="0"/>
              </a:rPr>
              <a:t>16 de Setembro de 2022</a:t>
            </a:r>
          </a:p>
          <a:p>
            <a:endParaRPr lang="pt-PT" sz="1600" dirty="0">
              <a:latin typeface="Avenir Next LT Pro" panose="020B0504020202020204" pitchFamily="34" charset="0"/>
            </a:endParaRPr>
          </a:p>
          <a:p>
            <a:r>
              <a:rPr lang="pt-PT" sz="1600" dirty="0">
                <a:latin typeface="Avenir Next LT Pro" panose="020B0504020202020204" pitchFamily="34" charset="0"/>
              </a:rPr>
              <a:t>André Abreu</a:t>
            </a:r>
          </a:p>
          <a:p>
            <a:r>
              <a:rPr lang="pt-PT" sz="1600" dirty="0">
                <a:latin typeface="Avenir Next LT Pro" panose="020B0504020202020204" pitchFamily="34" charset="0"/>
              </a:rPr>
              <a:t>(andre.abreu@sensaway.com)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CDDECE-04A7-4EB4-9A82-0E3AE78E2EB4}"/>
              </a:ext>
            </a:extLst>
          </p:cNvPr>
          <p:cNvSpPr txBox="1">
            <a:spLocks/>
          </p:cNvSpPr>
          <p:nvPr/>
        </p:nvSpPr>
        <p:spPr>
          <a:xfrm>
            <a:off x="2356184" y="2665360"/>
            <a:ext cx="7236998" cy="755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1" dirty="0">
                <a:latin typeface="Avenir Next LT Pro Demi" panose="020B0704020202020204" pitchFamily="34" charset="0"/>
              </a:rPr>
              <a:t>Workshop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7D9C426-531C-7053-F5CC-7CA989EE2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9244" y="393029"/>
            <a:ext cx="32956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6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F9494F9-1050-4AFC-8008-24560282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289" y="961770"/>
            <a:ext cx="6307358" cy="620864"/>
          </a:xfrm>
        </p:spPr>
        <p:txBody>
          <a:bodyPr>
            <a:noAutofit/>
          </a:bodyPr>
          <a:lstStyle/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Estrutura do Workshop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2D045-3F2A-49CA-B86E-0EBDB965A1C9}"/>
              </a:ext>
            </a:extLst>
          </p:cNvPr>
          <p:cNvCxnSpPr>
            <a:cxnSpLocks/>
          </p:cNvCxnSpPr>
          <p:nvPr/>
        </p:nvCxnSpPr>
        <p:spPr>
          <a:xfrm>
            <a:off x="1066694" y="1582634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88A20F4-BB82-4585-BA98-976658D46D2F}"/>
              </a:ext>
            </a:extLst>
          </p:cNvPr>
          <p:cNvSpPr txBox="1">
            <a:spLocks/>
          </p:cNvSpPr>
          <p:nvPr/>
        </p:nvSpPr>
        <p:spPr>
          <a:xfrm>
            <a:off x="958289" y="1592107"/>
            <a:ext cx="9985014" cy="417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pt-PT" sz="1400" dirty="0">
              <a:latin typeface="Avenir Next LT Pro" panose="020B0504020202020204" pitchFamily="34" charset="0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Introdução ao módulo python bs4 com exemplos de código.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Conceitos gerais de como extrair o HTML de páginas da internet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Exemplo prático: Que indicador estatístico de uma equipa está mais correlacionado com o número de golos marcados na fase de grupos da liga dos campeões?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endParaRPr lang="pt-PT" sz="2000" dirty="0">
              <a:latin typeface="Avenir Next LT Pro" panose="020B05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EF857-307A-4CA2-A252-18195EC8622B}"/>
              </a:ext>
            </a:extLst>
          </p:cNvPr>
          <p:cNvSpPr txBox="1"/>
          <p:nvPr/>
        </p:nvSpPr>
        <p:spPr>
          <a:xfrm>
            <a:off x="958289" y="1979087"/>
            <a:ext cx="10083337" cy="448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bs4 é um modulo python que permite transformar documentos HTML numa estrutura hierarquizada de objectos python.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Instalação: “pip install beautifulsoup4”.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A transformação do HTML em objectos python é através da inicialização da classe BeautifulSoup com o HTML como argumento com o parser adequado (e.g. “html.parser”).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Lógica de utilização para webscrapping: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Encontrar características únicas no HTML (olhando para os tags e respectivos atributos) para conseguir identificar os conteúdos que se pretendem extrair.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Usar as funções da classe BeautifulSoup em conjunto com as características únicas encontradas para filtrar/navegar pelo HTML até chegar aos conteúdos pretendidos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>
              <a:latin typeface="Avenir Next LT Pro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2D8599-4F54-029B-34D2-BD6D438949D8}"/>
              </a:ext>
            </a:extLst>
          </p:cNvPr>
          <p:cNvSpPr txBox="1">
            <a:spLocks/>
          </p:cNvSpPr>
          <p:nvPr/>
        </p:nvSpPr>
        <p:spPr>
          <a:xfrm>
            <a:off x="958289" y="961770"/>
            <a:ext cx="6307358" cy="6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Módulo Beautiful Soup 4: Resumo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613922-50E3-AE65-43C9-1231FB856137}"/>
              </a:ext>
            </a:extLst>
          </p:cNvPr>
          <p:cNvCxnSpPr>
            <a:cxnSpLocks/>
          </p:cNvCxnSpPr>
          <p:nvPr/>
        </p:nvCxnSpPr>
        <p:spPr>
          <a:xfrm>
            <a:off x="1066694" y="1582634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08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EF857-307A-4CA2-A252-18195EC8622B}"/>
              </a:ext>
            </a:extLst>
          </p:cNvPr>
          <p:cNvSpPr txBox="1"/>
          <p:nvPr/>
        </p:nvSpPr>
        <p:spPr>
          <a:xfrm>
            <a:off x="958289" y="1979086"/>
            <a:ext cx="10260317" cy="4580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400" b="1" dirty="0">
                <a:latin typeface="Avenir Next LT Pro" panose="020B0504020202020204" pitchFamily="34" charset="0"/>
              </a:rPr>
              <a:t>Páginas estáticas: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400" dirty="0">
                <a:latin typeface="Avenir Next LT Pro" panose="020B0504020202020204" pitchFamily="34" charset="0"/>
              </a:rPr>
              <a:t>Os dados estão fixados no HTML quando a página carrega.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400" dirty="0">
                <a:latin typeface="Avenir Next LT Pro" panose="020B0504020202020204" pitchFamily="34" charset="0"/>
              </a:rPr>
              <a:t>Bibliotecas simples de “requests” podem ser usados  para extrair o HTML com os dados.</a:t>
            </a:r>
          </a:p>
          <a:p>
            <a:pPr lvl="1">
              <a:lnSpc>
                <a:spcPct val="150000"/>
              </a:lnSpc>
            </a:pPr>
            <a:endParaRPr lang="pt-PT" sz="14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400" b="1" dirty="0">
                <a:latin typeface="Avenir Next LT Pro" panose="020B0504020202020204" pitchFamily="34" charset="0"/>
              </a:rPr>
              <a:t>Páginas dinâmicas: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400" dirty="0">
                <a:latin typeface="Avenir Next LT Pro" panose="020B0504020202020204" pitchFamily="34" charset="0"/>
              </a:rPr>
              <a:t>Só depois de carregado o HTML é este é populado com dados através de JavaScript.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400" dirty="0">
                <a:latin typeface="Avenir Next LT Pro" panose="020B0504020202020204" pitchFamily="34" charset="0"/>
              </a:rPr>
              <a:t>Usando bibliotecas simples de “requests”, geralmente são retornados páginas vazias.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400" dirty="0">
                <a:latin typeface="Avenir Next LT Pro" panose="020B0504020202020204" pitchFamily="34" charset="0"/>
              </a:rPr>
              <a:t>Usa-se módulo Selenium para simular a execução da página e do JavaScript que popula o HTML.</a:t>
            </a:r>
          </a:p>
          <a:p>
            <a:pPr lvl="1">
              <a:lnSpc>
                <a:spcPct val="150000"/>
              </a:lnSpc>
            </a:pPr>
            <a:endParaRPr lang="pt-PT" sz="14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400" b="1" dirty="0">
                <a:latin typeface="Avenir Next LT Pro" panose="020B0504020202020204" pitchFamily="34" charset="0"/>
              </a:rPr>
              <a:t>Usar browser para analisar HTML da página</a:t>
            </a:r>
            <a:r>
              <a:rPr lang="pt-PT" sz="1400" dirty="0">
                <a:latin typeface="Avenir Next LT Pro" panose="020B05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400" dirty="0">
                <a:latin typeface="Avenir Next LT Pro" panose="020B0504020202020204" pitchFamily="34" charset="0"/>
              </a:rPr>
              <a:t>Ver fonte da página (view source) – mostra HTML entregue originalmente pelo servidor (antes de executar javascript)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400" dirty="0">
                <a:latin typeface="Avenir Next LT Pro" panose="020B0504020202020204" pitchFamily="34" charset="0"/>
              </a:rPr>
              <a:t>Inspecionar (inspect element) – mostra HTML da página que se está a visualizar (após executar javascript)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400" dirty="0">
              <a:latin typeface="Avenir Next LT Pro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2D8599-4F54-029B-34D2-BD6D438949D8}"/>
              </a:ext>
            </a:extLst>
          </p:cNvPr>
          <p:cNvSpPr txBox="1">
            <a:spLocks/>
          </p:cNvSpPr>
          <p:nvPr/>
        </p:nvSpPr>
        <p:spPr>
          <a:xfrm>
            <a:off x="958289" y="961770"/>
            <a:ext cx="9286924" cy="6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Usar python para extrair HTML de páginas web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613922-50E3-AE65-43C9-1231FB856137}"/>
              </a:ext>
            </a:extLst>
          </p:cNvPr>
          <p:cNvCxnSpPr>
            <a:cxnSpLocks/>
          </p:cNvCxnSpPr>
          <p:nvPr/>
        </p:nvCxnSpPr>
        <p:spPr>
          <a:xfrm>
            <a:off x="1066694" y="1582634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3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EF857-307A-4CA2-A252-18195EC8622B}"/>
              </a:ext>
            </a:extLst>
          </p:cNvPr>
          <p:cNvSpPr txBox="1"/>
          <p:nvPr/>
        </p:nvSpPr>
        <p:spPr>
          <a:xfrm>
            <a:off x="958289" y="1979086"/>
            <a:ext cx="10260317" cy="3744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Avenir Next LT Pro" panose="020B0504020202020204" pitchFamily="34" charset="0"/>
              </a:rPr>
              <a:t>Desafio: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Avenir Next LT Pro" panose="020B0504020202020204" pitchFamily="34" charset="0"/>
              </a:rPr>
              <a:t>Perceber qual o indicador estatísco, das equipas da fase de grupos da liga dos campeões, que está mais fortemente correlacionado com o número de golos marcados.</a:t>
            </a:r>
          </a:p>
          <a:p>
            <a:pPr>
              <a:lnSpc>
                <a:spcPct val="150000"/>
              </a:lnSpc>
            </a:pPr>
            <a:endParaRPr lang="pt-PT" sz="1600" dirty="0">
              <a:latin typeface="Avenir Next LT Pro" panose="020B05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Avenir Next LT Pro" panose="020B0504020202020204" pitchFamily="34" charset="0"/>
              </a:rPr>
              <a:t>Passos de resolução: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Encontrar uma fonte de dados adequada.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Perceber se a página web é estática ou dinâmica.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Se os dados estiverem espalhados por múltiplas páginas, encontrar padrões de navegação que permitam automatizar o processo de carregamento das páginas.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Desenvolver o código que permite estrair os indicadores estatísticos.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2D8599-4F54-029B-34D2-BD6D438949D8}"/>
              </a:ext>
            </a:extLst>
          </p:cNvPr>
          <p:cNvSpPr txBox="1">
            <a:spLocks/>
          </p:cNvSpPr>
          <p:nvPr/>
        </p:nvSpPr>
        <p:spPr>
          <a:xfrm>
            <a:off x="958289" y="961770"/>
            <a:ext cx="9286924" cy="6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Caso de Estudo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613922-50E3-AE65-43C9-1231FB856137}"/>
              </a:ext>
            </a:extLst>
          </p:cNvPr>
          <p:cNvCxnSpPr>
            <a:cxnSpLocks/>
          </p:cNvCxnSpPr>
          <p:nvPr/>
        </p:nvCxnSpPr>
        <p:spPr>
          <a:xfrm>
            <a:off x="1066694" y="1582634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2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88A20F4-BB82-4585-BA98-976658D46D2F}"/>
              </a:ext>
            </a:extLst>
          </p:cNvPr>
          <p:cNvSpPr txBox="1">
            <a:spLocks/>
          </p:cNvSpPr>
          <p:nvPr/>
        </p:nvSpPr>
        <p:spPr>
          <a:xfrm>
            <a:off x="958289" y="1705232"/>
            <a:ext cx="10078116" cy="4750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pt-PT" sz="1400" dirty="0">
              <a:latin typeface="Avenir Next LT Pro" panose="020B0504020202020204" pitchFamily="34" charset="0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Workshop githup repository: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  <a:hlinkClick r:id="rId5"/>
              </a:rPr>
              <a:t>https://github.com/AndreSensaway/fpf-datathon-workshop-webscrapping</a:t>
            </a:r>
            <a:r>
              <a:rPr lang="pt-PT" sz="1600" dirty="0">
                <a:latin typeface="Avenir Next LT Pro" panose="020B0504020202020204" pitchFamily="34" charset="0"/>
              </a:rPr>
              <a:t> 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BeautifulSoup4 python module documentation: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  <a:hlinkClick r:id="rId6"/>
              </a:rPr>
              <a:t>https://www.crummy.com/software/BeautifulSoup/bs4/doc/</a:t>
            </a:r>
            <a:r>
              <a:rPr lang="pt-PT" sz="1600" dirty="0">
                <a:latin typeface="Avenir Next LT Pro" panose="020B0504020202020204" pitchFamily="34" charset="0"/>
              </a:rPr>
              <a:t> 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Regular expressions python module documentation: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  <a:hlinkClick r:id="rId7"/>
              </a:rPr>
              <a:t>https://docs.python.org/3/library/re.html</a:t>
            </a:r>
            <a:r>
              <a:rPr lang="pt-PT" sz="1600" dirty="0">
                <a:latin typeface="Avenir Next LT Pro" panose="020B0504020202020204" pitchFamily="34" charset="0"/>
              </a:rPr>
              <a:t> 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Dynamic page scrapping with Selenium and BeautifulSoup 4: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  <a:hlinkClick r:id="rId8"/>
              </a:rPr>
              <a:t>https://medium.com/ymedialabs-innovation/web-scraping-using-beautiful-soup-and-selenium-for-dynamic-page-2f8ad15efe25</a:t>
            </a:r>
            <a:r>
              <a:rPr lang="pt-PT" sz="1600" dirty="0">
                <a:latin typeface="Avenir Next LT Pro" panose="020B0504020202020204" pitchFamily="34" charset="0"/>
              </a:rPr>
              <a:t> 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sz="1600" dirty="0">
              <a:latin typeface="Avenir Next LT Pro" panose="020B0504020202020204" pitchFamily="34" charset="0"/>
            </a:endParaRPr>
          </a:p>
          <a:p>
            <a:pPr algn="l">
              <a:lnSpc>
                <a:spcPct val="200000"/>
              </a:lnSpc>
            </a:pPr>
            <a:endParaRPr lang="pt-PT" sz="2000" dirty="0">
              <a:latin typeface="Avenir Next LT Pro" panose="020B05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6EC7FCA-224C-9506-D2E9-719F4A5F34E2}"/>
              </a:ext>
            </a:extLst>
          </p:cNvPr>
          <p:cNvSpPr txBox="1">
            <a:spLocks/>
          </p:cNvSpPr>
          <p:nvPr/>
        </p:nvSpPr>
        <p:spPr>
          <a:xfrm>
            <a:off x="958289" y="961770"/>
            <a:ext cx="6307358" cy="6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Referências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67B9AD-50B7-B24C-C9BD-7161DB3FA588}"/>
              </a:ext>
            </a:extLst>
          </p:cNvPr>
          <p:cNvCxnSpPr>
            <a:cxnSpLocks/>
          </p:cNvCxnSpPr>
          <p:nvPr/>
        </p:nvCxnSpPr>
        <p:spPr>
          <a:xfrm>
            <a:off x="1066694" y="1582634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7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EAEC9F5-563C-493C-8C46-3D5AE48D0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8714" y="1365611"/>
            <a:ext cx="4714547" cy="9022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355684-5A67-45DB-928F-8E9058B2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612" y="1956620"/>
            <a:ext cx="7338753" cy="39826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sz="1800" dirty="0">
                <a:latin typeface="Avenir Next LT Pro" panose="020B0504020202020204" pitchFamily="34" charset="0"/>
                <a:hlinkClick r:id="rId3"/>
              </a:rPr>
              <a:t>sensaway.com</a:t>
            </a:r>
            <a:endParaRPr lang="pt-PT" sz="18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r>
              <a:rPr lang="pt-PT" sz="1400" dirty="0">
                <a:latin typeface="Avenir Next LT Pro" panose="020B0504020202020204" pitchFamily="34" charset="0"/>
              </a:rPr>
              <a:t>facebook.com/sensawaycompany/</a:t>
            </a:r>
          </a:p>
          <a:p>
            <a:pPr marL="0" indent="0" algn="ctr">
              <a:buNone/>
            </a:pPr>
            <a:endParaRPr lang="pt-PT" sz="16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r>
              <a:rPr lang="pt-PT" sz="1400" dirty="0">
                <a:latin typeface="Avenir Next LT Pro" panose="020B0504020202020204" pitchFamily="34" charset="0"/>
                <a:hlinkClick r:id="rId4"/>
              </a:rPr>
              <a:t>info@sensaway.com</a:t>
            </a:r>
            <a:endParaRPr lang="pt-PT" sz="14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r>
              <a:rPr lang="pt-PT" sz="1400" dirty="0">
                <a:latin typeface="Avenir Next LT Pro" panose="020B0504020202020204" pitchFamily="34" charset="0"/>
              </a:rPr>
              <a:t>912484749 | 910913771</a:t>
            </a:r>
          </a:p>
          <a:p>
            <a:pPr marL="0" indent="0" algn="ctr">
              <a:buNone/>
            </a:pPr>
            <a:r>
              <a:rPr lang="pt-BR" sz="1400" dirty="0">
                <a:latin typeface="Avenir Next LT Pro" panose="020B0504020202020204" pitchFamily="34" charset="0"/>
              </a:rPr>
              <a:t>Av. Jacques DelorsEdifício Inovação II, 421-411, G12</a:t>
            </a:r>
          </a:p>
          <a:p>
            <a:pPr marL="0" indent="0" algn="ctr">
              <a:buNone/>
            </a:pPr>
            <a:r>
              <a:rPr lang="pt-BR" sz="1400" dirty="0">
                <a:latin typeface="Avenir Next LT Pro" panose="020B0504020202020204" pitchFamily="34" charset="0"/>
              </a:rPr>
              <a:t>2740-122 Porto Salvo</a:t>
            </a:r>
            <a:endParaRPr lang="pt-PT" sz="1400" dirty="0">
              <a:latin typeface="Avenir Next LT Pro" panose="020B05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8366554-29BF-4723-8C79-3B6DF90A5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975849" y="5191389"/>
            <a:ext cx="2263775" cy="171106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B921A79-D41A-4CFD-9C51-A33581150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 flipH="1">
            <a:off x="-51174" y="-147918"/>
            <a:ext cx="2263775" cy="17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0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522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Demi</vt:lpstr>
      <vt:lpstr>Calibri</vt:lpstr>
      <vt:lpstr>Calibri Light</vt:lpstr>
      <vt:lpstr>Office Theme</vt:lpstr>
      <vt:lpstr>Webscrapping “BeautifulSoup 4” python module</vt:lpstr>
      <vt:lpstr>Estrutura do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com  Espaço</dc:title>
  <dc:creator>Andre Abreu</dc:creator>
  <cp:lastModifiedBy>André Abreu</cp:lastModifiedBy>
  <cp:revision>118</cp:revision>
  <cp:lastPrinted>2022-02-21T11:26:08Z</cp:lastPrinted>
  <dcterms:created xsi:type="dcterms:W3CDTF">2020-06-01T13:14:21Z</dcterms:created>
  <dcterms:modified xsi:type="dcterms:W3CDTF">2022-09-16T09:53:21Z</dcterms:modified>
</cp:coreProperties>
</file>