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01" r:id="rId2"/>
    <p:sldId id="302" r:id="rId3"/>
    <p:sldId id="305" r:id="rId4"/>
    <p:sldId id="304" r:id="rId5"/>
    <p:sldId id="275" r:id="rId6"/>
  </p:sldIdLst>
  <p:sldSz cx="12192000" cy="6858000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fonso Ferreira" initials="AF" lastIdx="1" clrIdx="0">
    <p:extLst>
      <p:ext uri="{19B8F6BF-5375-455C-9EA6-DF929625EA0E}">
        <p15:presenceInfo xmlns:p15="http://schemas.microsoft.com/office/powerpoint/2012/main" userId="Afonso Ferrei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629D"/>
    <a:srgbClr val="002060"/>
    <a:srgbClr val="0E64A0"/>
    <a:srgbClr val="00629E"/>
    <a:srgbClr val="257EBB"/>
    <a:srgbClr val="278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1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99162-D6EF-4885-9C78-4121CE2B4175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67262"/>
            <a:ext cx="5435600" cy="390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3A841-E74E-44C9-8FA0-0326B50399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425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C2E2-8B05-40AD-ACAA-BFBBD48A2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8C561-2543-4B5F-9AD9-F461B6B2C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6CB0C-AE4F-41C6-BC47-D0F7164E3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528F-1393-4660-BBE4-86D18F5E388D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F318E-9378-4C83-B7CF-4C15FC274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02A93-32E8-47DF-BC6E-F0D6ABA0B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A964-12F1-4607-8E97-D0320710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4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3DFF-5070-4C4A-9B8A-E7A0E0D10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2722D-5A30-41E4-A463-862442898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1FBE8-0460-4760-9513-418391D4C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528F-1393-4660-BBE4-86D18F5E388D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118B1-6192-475D-BC1C-E03AD8D8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06B95-E421-4E8D-A9D1-73CD2F084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A964-12F1-4607-8E97-D0320710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3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1827D-A6D7-48A3-B321-3970FA934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649A86-EE6B-4F30-990A-E1ECF0F41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2DF7E-FD85-487B-B728-0F6D18185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528F-1393-4660-BBE4-86D18F5E388D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F5AF8-4AA8-42A3-8816-55E4244A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D4DA3-EF1E-492E-B59F-0ECFCA990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A964-12F1-4607-8E97-D0320710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6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EA4E-E14A-4510-B305-1AB71ED9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837D7-60F1-45EF-8FC5-1911DFAE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B61CC-64C0-4F36-92FC-F31A30D00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528F-1393-4660-BBE4-86D18F5E388D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96FA4-C03C-423E-BFB7-304BAC2C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FCA0F-0BC5-4075-A1FE-186C76325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A964-12F1-4607-8E97-D0320710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6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F7D08-CA0E-4639-9633-234B72C9F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C15E4-5D23-45EB-AD3F-5D6EE8641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7DF87-45D5-46D4-A32F-7FE4A55E4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528F-1393-4660-BBE4-86D18F5E388D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17814-045E-4541-80C4-C5FED0821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CF47A-AD12-4FA2-A0A5-7F5BD54CF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A964-12F1-4607-8E97-D0320710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7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E5F8-EFD0-4EF6-948F-449B5065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30774-CC7F-4161-95F7-F2A1E6B78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C4B1F-E473-4AF1-9794-91BAC3C81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7F456-44C4-4658-8364-3F753A2D2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528F-1393-4660-BBE4-86D18F5E388D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B7DB9-F95C-4A50-973E-DFA766E1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96484-5625-4259-A898-AB880D0A7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A964-12F1-4607-8E97-D0320710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5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DC311-CEC4-4D98-A240-90A858B2E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72D64-648E-4B29-B479-E3F915115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06CAF-5B4A-4AB8-9944-BE1E59220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5B0EAE-B6CA-4784-B03C-F86BE1612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28F27B-16EF-47D2-A453-A6B8A1438C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3B0694-46BF-46BD-A737-3AE2122ED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528F-1393-4660-BBE4-86D18F5E388D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B888D5-A0B1-41E7-BEF3-1C9BBC080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421BB9-33D3-435F-ADEC-B3D73634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A964-12F1-4607-8E97-D0320710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2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093DE-3A47-46FB-8946-72231E00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812780-AA3E-444B-A66F-84A48E7AA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528F-1393-4660-BBE4-86D18F5E388D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3F6DF8-60D2-4301-844A-86DAA6DC8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3F4FF-19BC-481D-8F68-A4A7F0EE9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A964-12F1-4607-8E97-D0320710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6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2A3D56-16DB-4E98-A686-844EE6C87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528F-1393-4660-BBE4-86D18F5E388D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4A3B0D-3E72-4809-ADAE-5D56B91D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40DF4-D2E8-4680-A599-645D0F2D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A964-12F1-4607-8E97-D0320710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63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B7EB-7859-4038-94F7-21B95A4BE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55D31-0387-42C1-BF89-F98A3D7D8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919DE-9C67-4F6B-A50E-5ADBE4C97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9F0C5-A1CC-47D7-9737-B3071136E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528F-1393-4660-BBE4-86D18F5E388D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B4426-F480-4031-BFF1-FC0F093B3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3434D-14AF-45DF-AF7E-5BD855A2B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A964-12F1-4607-8E97-D0320710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2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D0AAC-1AE7-40B0-8D6C-18D83EEA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12E5B3-C544-4CFC-ADB9-5A9367531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EB0AE-5EB4-4906-AEB2-DCC0B6E04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09496-7425-44FE-A477-783C581F1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528F-1393-4660-BBE4-86D18F5E388D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EFD12-8FDD-4C47-A807-6961584EE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72A8D-C683-41FE-ABE9-986AD4ECE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A964-12F1-4607-8E97-D0320710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4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E01CD7-B89C-4B62-BFFB-ADD24F4E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BCC43-8926-45A0-886E-8DE7D0D07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9C7CA-65E5-41A9-BAA3-0A7053A09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F528F-1393-4660-BBE4-86D18F5E388D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ED98D-2208-48A6-B8F5-664F61DE3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BA09C-66D7-44A7-A6F0-41E75643A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2A964-12F1-4607-8E97-D0320710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8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hyperlink" Target="https://medium.com/ymedialabs-innovation/web-scraping-using-beautiful-soup-and-selenium-for-dynamic-page-2f8ad15efe2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python.org/3/library/re.html" TargetMode="External"/><Relationship Id="rId5" Type="http://schemas.openxmlformats.org/officeDocument/2006/relationships/hyperlink" Target="https://www.crummy.com/software/BeautifulSoup/bs4/doc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nsaway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mailto:info@sensaway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>
            <a:extLst>
              <a:ext uri="{FF2B5EF4-FFF2-40B4-BE49-F238E27FC236}">
                <a16:creationId xmlns:a16="http://schemas.microsoft.com/office/drawing/2014/main" id="{5178CEAE-CE17-4300-B1C9-B1BA2DDA1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8648700" y="4241447"/>
            <a:ext cx="3549316" cy="268273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E733C67-BBF0-4646-B263-B150A3449546}"/>
              </a:ext>
            </a:extLst>
          </p:cNvPr>
          <p:cNvSpPr/>
          <p:nvPr/>
        </p:nvSpPr>
        <p:spPr>
          <a:xfrm>
            <a:off x="0" y="-27644"/>
            <a:ext cx="12192000" cy="1975773"/>
          </a:xfrm>
          <a:prstGeom prst="rect">
            <a:avLst/>
          </a:prstGeom>
          <a:solidFill>
            <a:srgbClr val="0E6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DF5C5E5-925B-4F9F-A345-6B929E3CD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477" y="726884"/>
            <a:ext cx="4269474" cy="46671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416F8AE-5795-48DC-8F8E-6F3E1D901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6184" y="3741994"/>
            <a:ext cx="7236998" cy="755642"/>
          </a:xfrm>
        </p:spPr>
        <p:txBody>
          <a:bodyPr>
            <a:noAutofit/>
          </a:bodyPr>
          <a:lstStyle/>
          <a:p>
            <a:r>
              <a:rPr lang="pt-PT" sz="2400" dirty="0">
                <a:latin typeface="Avenir Next LT Pro" panose="020B0504020202020204" pitchFamily="34" charset="0"/>
              </a:rPr>
              <a:t>Webscrapping</a:t>
            </a:r>
            <a:br>
              <a:rPr lang="pt-PT" sz="2800" dirty="0">
                <a:latin typeface="Avenir Next LT Pro" panose="020B0504020202020204" pitchFamily="34" charset="0"/>
              </a:rPr>
            </a:br>
            <a:r>
              <a:rPr lang="pt-PT" sz="2800" dirty="0">
                <a:latin typeface="Avenir Next LT Pro" panose="020B0504020202020204" pitchFamily="34" charset="0"/>
              </a:rPr>
              <a:t>“BeautifulSoup 4” python module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37ADD6B-116A-4628-97CE-B366150444B0}"/>
              </a:ext>
            </a:extLst>
          </p:cNvPr>
          <p:cNvSpPr txBox="1">
            <a:spLocks/>
          </p:cNvSpPr>
          <p:nvPr/>
        </p:nvSpPr>
        <p:spPr>
          <a:xfrm>
            <a:off x="2356184" y="5491825"/>
            <a:ext cx="7236998" cy="4678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1600" dirty="0">
                <a:latin typeface="Avenir Next LT Pro" panose="020B0504020202020204" pitchFamily="34" charset="0"/>
              </a:rPr>
              <a:t>September 16th 2022</a:t>
            </a:r>
          </a:p>
          <a:p>
            <a:endParaRPr lang="pt-PT" sz="1600" dirty="0">
              <a:latin typeface="Avenir Next LT Pro" panose="020B0504020202020204" pitchFamily="34" charset="0"/>
            </a:endParaRPr>
          </a:p>
          <a:p>
            <a:r>
              <a:rPr lang="pt-PT" sz="1600" dirty="0">
                <a:latin typeface="Avenir Next LT Pro" panose="020B0504020202020204" pitchFamily="34" charset="0"/>
              </a:rPr>
              <a:t>André Abreu</a:t>
            </a:r>
          </a:p>
          <a:p>
            <a:r>
              <a:rPr lang="pt-PT" sz="1600" dirty="0">
                <a:latin typeface="Avenir Next LT Pro" panose="020B0504020202020204" pitchFamily="34" charset="0"/>
              </a:rPr>
              <a:t>(andre.abreu@sensaway.com)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1CDDECE-04A7-4EB4-9A82-0E3AE78E2EB4}"/>
              </a:ext>
            </a:extLst>
          </p:cNvPr>
          <p:cNvSpPr txBox="1">
            <a:spLocks/>
          </p:cNvSpPr>
          <p:nvPr/>
        </p:nvSpPr>
        <p:spPr>
          <a:xfrm>
            <a:off x="2356184" y="2665360"/>
            <a:ext cx="7236998" cy="7556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b="1" dirty="0">
                <a:latin typeface="Avenir Next LT Pro Demi" panose="020B0704020202020204" pitchFamily="34" charset="0"/>
              </a:rPr>
              <a:t>Workshop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7D9C426-531C-7053-F5CC-7CA989EE28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9244" y="393029"/>
            <a:ext cx="32956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6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>
            <a:extLst>
              <a:ext uri="{FF2B5EF4-FFF2-40B4-BE49-F238E27FC236}">
                <a16:creationId xmlns:a16="http://schemas.microsoft.com/office/drawing/2014/main" id="{5178CEAE-CE17-4300-B1C9-B1BA2DDA1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934241" y="5213115"/>
            <a:ext cx="2263775" cy="171106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E733C67-BBF0-4646-B263-B150A3449546}"/>
              </a:ext>
            </a:extLst>
          </p:cNvPr>
          <p:cNvSpPr/>
          <p:nvPr/>
        </p:nvSpPr>
        <p:spPr>
          <a:xfrm>
            <a:off x="0" y="-27643"/>
            <a:ext cx="12192000" cy="693290"/>
          </a:xfrm>
          <a:prstGeom prst="rect">
            <a:avLst/>
          </a:prstGeom>
          <a:solidFill>
            <a:srgbClr val="0E6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DF5C5E5-925B-4F9F-A345-6B929E3CD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706" y="155179"/>
            <a:ext cx="2777615" cy="30363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F9494F9-1050-4AFC-8008-245602822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2321" y="1021266"/>
            <a:ext cx="6307358" cy="620864"/>
          </a:xfrm>
        </p:spPr>
        <p:txBody>
          <a:bodyPr>
            <a:noAutofit/>
          </a:bodyPr>
          <a:lstStyle/>
          <a:p>
            <a:pPr algn="l"/>
            <a:r>
              <a:rPr lang="pt-PT" sz="2800" dirty="0">
                <a:latin typeface="Avenir Next LT Pro Demi" panose="020B0704020202020204" pitchFamily="34" charset="0"/>
              </a:rPr>
              <a:t>Overview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12D045-3F2A-49CA-B86E-0EBDB965A1C9}"/>
              </a:ext>
            </a:extLst>
          </p:cNvPr>
          <p:cNvCxnSpPr>
            <a:cxnSpLocks/>
          </p:cNvCxnSpPr>
          <p:nvPr/>
        </p:nvCxnSpPr>
        <p:spPr>
          <a:xfrm>
            <a:off x="3050726" y="1642130"/>
            <a:ext cx="5334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88A20F4-BB82-4585-BA98-976658D46D2F}"/>
              </a:ext>
            </a:extLst>
          </p:cNvPr>
          <p:cNvSpPr txBox="1">
            <a:spLocks/>
          </p:cNvSpPr>
          <p:nvPr/>
        </p:nvSpPr>
        <p:spPr>
          <a:xfrm>
            <a:off x="2942321" y="1622320"/>
            <a:ext cx="7291386" cy="2742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pt-PT" sz="1400" dirty="0">
              <a:latin typeface="Avenir Next LT Pro" panose="020B0504020202020204" pitchFamily="34" charset="0"/>
            </a:endParaRP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pt-PT" sz="2000" dirty="0">
                <a:latin typeface="Avenir Next LT Pro" panose="020B0504020202020204" pitchFamily="34" charset="0"/>
              </a:rPr>
              <a:t>Introduction to BeautifulSoup 4 python module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pt-PT" sz="2000" dirty="0">
                <a:latin typeface="Avenir Next LT Pro" panose="020B0504020202020204" pitchFamily="34" charset="0"/>
              </a:rPr>
              <a:t>Case study: Champions league data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endParaRPr lang="pt-PT" sz="2000" dirty="0">
              <a:latin typeface="Avenir Next LT Pro" panose="020B050402020202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C1C1448-0D94-57E3-0DEC-5FEB35A369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43428" y="41189"/>
            <a:ext cx="1722496" cy="54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8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>
            <a:extLst>
              <a:ext uri="{FF2B5EF4-FFF2-40B4-BE49-F238E27FC236}">
                <a16:creationId xmlns:a16="http://schemas.microsoft.com/office/drawing/2014/main" id="{5178CEAE-CE17-4300-B1C9-B1BA2DDA1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934241" y="5213115"/>
            <a:ext cx="2263775" cy="171106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E733C67-BBF0-4646-B263-B150A3449546}"/>
              </a:ext>
            </a:extLst>
          </p:cNvPr>
          <p:cNvSpPr/>
          <p:nvPr/>
        </p:nvSpPr>
        <p:spPr>
          <a:xfrm>
            <a:off x="0" y="-27643"/>
            <a:ext cx="12192000" cy="693290"/>
          </a:xfrm>
          <a:prstGeom prst="rect">
            <a:avLst/>
          </a:prstGeom>
          <a:solidFill>
            <a:srgbClr val="0E6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DF5C5E5-925B-4F9F-A345-6B929E3CD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706" y="155179"/>
            <a:ext cx="2777615" cy="303634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3C1C1448-0D94-57E3-0DEC-5FEB35A369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43428" y="41189"/>
            <a:ext cx="1722496" cy="54263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7E73120-0A15-6485-0756-AD206C218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381" y="983166"/>
            <a:ext cx="6307358" cy="620864"/>
          </a:xfrm>
        </p:spPr>
        <p:txBody>
          <a:bodyPr>
            <a:noAutofit/>
          </a:bodyPr>
          <a:lstStyle/>
          <a:p>
            <a:pPr algn="l"/>
            <a:r>
              <a:rPr lang="pt-PT" sz="2800" dirty="0">
                <a:latin typeface="Avenir Next LT Pro Demi" panose="020B0704020202020204" pitchFamily="34" charset="0"/>
              </a:rPr>
              <a:t>1.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EF857-307A-4CA2-A252-18195EC8622B}"/>
              </a:ext>
            </a:extLst>
          </p:cNvPr>
          <p:cNvSpPr txBox="1"/>
          <p:nvPr/>
        </p:nvSpPr>
        <p:spPr>
          <a:xfrm>
            <a:off x="711386" y="2224894"/>
            <a:ext cx="3525334" cy="2241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>
                <a:latin typeface="Avenir Next LT Pro Demi" panose="020B0704020202020204" pitchFamily="34" charset="0"/>
              </a:rPr>
              <a:t>General Info: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venir Next LT Pro" panose="020B0504020202020204" pitchFamily="34" charset="0"/>
              </a:rPr>
              <a:t>Name: </a:t>
            </a:r>
            <a:r>
              <a:rPr lang="en-US" sz="1400" dirty="0" err="1">
                <a:latin typeface="Avenir Next LT Pro" panose="020B0504020202020204" pitchFamily="34" charset="0"/>
              </a:rPr>
              <a:t>BlueRAS</a:t>
            </a:r>
            <a:endParaRPr lang="en-US" sz="1400" dirty="0">
              <a:latin typeface="Avenir Next LT Pro" panose="020B05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venir Next LT Pro" panose="020B0504020202020204" pitchFamily="34" charset="0"/>
              </a:rPr>
              <a:t>Duration: 18 months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venir Next LT Pro" panose="020B0504020202020204" pitchFamily="34" charset="0"/>
              </a:rPr>
              <a:t>Total Budget: 186.556,00 €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venir Next LT Pro" panose="020B0504020202020204" pitchFamily="34" charset="0"/>
              </a:rPr>
              <a:t>EEA Grant Amount: 149.245,00 €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venir Next LT Pro" panose="020B0504020202020204" pitchFamily="34" charset="0"/>
              </a:rPr>
              <a:t>Partners: Sensaway, Hatch, </a:t>
            </a:r>
            <a:r>
              <a:rPr lang="en-US" sz="1400" dirty="0" err="1">
                <a:latin typeface="Avenir Next LT Pro" panose="020B0504020202020204" pitchFamily="34" charset="0"/>
              </a:rPr>
              <a:t>RasLab</a:t>
            </a:r>
            <a:endParaRPr lang="en-US" sz="14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083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>
            <a:extLst>
              <a:ext uri="{FF2B5EF4-FFF2-40B4-BE49-F238E27FC236}">
                <a16:creationId xmlns:a16="http://schemas.microsoft.com/office/drawing/2014/main" id="{5178CEAE-CE17-4300-B1C9-B1BA2DDA1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934241" y="5213115"/>
            <a:ext cx="2263775" cy="171106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E733C67-BBF0-4646-B263-B150A3449546}"/>
              </a:ext>
            </a:extLst>
          </p:cNvPr>
          <p:cNvSpPr/>
          <p:nvPr/>
        </p:nvSpPr>
        <p:spPr>
          <a:xfrm>
            <a:off x="0" y="-27643"/>
            <a:ext cx="12192000" cy="693290"/>
          </a:xfrm>
          <a:prstGeom prst="rect">
            <a:avLst/>
          </a:prstGeom>
          <a:solidFill>
            <a:srgbClr val="0E6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DF5C5E5-925B-4F9F-A345-6B929E3CD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706" y="155179"/>
            <a:ext cx="2777615" cy="30363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F9494F9-1050-4AFC-8008-245602822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2113" y="1021266"/>
            <a:ext cx="6307358" cy="620864"/>
          </a:xfrm>
        </p:spPr>
        <p:txBody>
          <a:bodyPr>
            <a:noAutofit/>
          </a:bodyPr>
          <a:lstStyle/>
          <a:p>
            <a:pPr algn="l"/>
            <a:r>
              <a:rPr lang="pt-PT" sz="2800" dirty="0">
                <a:latin typeface="Avenir Next LT Pro Demi" panose="020B0704020202020204" pitchFamily="34" charset="0"/>
              </a:rPr>
              <a:t>References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12D045-3F2A-49CA-B86E-0EBDB965A1C9}"/>
              </a:ext>
            </a:extLst>
          </p:cNvPr>
          <p:cNvCxnSpPr>
            <a:cxnSpLocks/>
          </p:cNvCxnSpPr>
          <p:nvPr/>
        </p:nvCxnSpPr>
        <p:spPr>
          <a:xfrm>
            <a:off x="1890518" y="1642130"/>
            <a:ext cx="5334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88A20F4-BB82-4585-BA98-976658D46D2F}"/>
              </a:ext>
            </a:extLst>
          </p:cNvPr>
          <p:cNvSpPr txBox="1">
            <a:spLocks/>
          </p:cNvSpPr>
          <p:nvPr/>
        </p:nvSpPr>
        <p:spPr>
          <a:xfrm>
            <a:off x="876149" y="1705232"/>
            <a:ext cx="10078116" cy="4750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pt-PT" sz="1400" dirty="0">
              <a:latin typeface="Avenir Next LT Pro" panose="020B0504020202020204" pitchFamily="34" charset="0"/>
            </a:endParaRP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pt-PT" sz="2000" dirty="0">
                <a:latin typeface="Avenir Next LT Pro" panose="020B0504020202020204" pitchFamily="34" charset="0"/>
              </a:rPr>
              <a:t>Workshop githup repository:</a:t>
            </a:r>
          </a:p>
          <a:p>
            <a:pPr marL="914400" lvl="1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sz="1600" dirty="0">
                <a:latin typeface="Avenir Next LT Pro" panose="020B0504020202020204" pitchFamily="34" charset="0"/>
              </a:rPr>
              <a:t>a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pt-PT" sz="2000" dirty="0">
                <a:latin typeface="Avenir Next LT Pro" panose="020B0504020202020204" pitchFamily="34" charset="0"/>
              </a:rPr>
              <a:t>BeautifulSoup4 python module documentation:</a:t>
            </a:r>
          </a:p>
          <a:p>
            <a:pPr marL="914400" lvl="1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sz="1600" dirty="0">
                <a:latin typeface="Avenir Next LT Pro" panose="020B0504020202020204" pitchFamily="34" charset="0"/>
                <a:hlinkClick r:id="rId5"/>
              </a:rPr>
              <a:t>https://www.crummy.com/software/BeautifulSoup/bs4/doc/</a:t>
            </a:r>
            <a:r>
              <a:rPr lang="pt-PT" sz="1600" dirty="0">
                <a:latin typeface="Avenir Next LT Pro" panose="020B0504020202020204" pitchFamily="34" charset="0"/>
              </a:rPr>
              <a:t> 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pt-PT" sz="2000" dirty="0">
                <a:latin typeface="Avenir Next LT Pro" panose="020B0504020202020204" pitchFamily="34" charset="0"/>
              </a:rPr>
              <a:t>Regular expressions python module documentation:</a:t>
            </a:r>
          </a:p>
          <a:p>
            <a:pPr marL="914400" lvl="1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sz="1600" dirty="0">
                <a:latin typeface="Avenir Next LT Pro" panose="020B0504020202020204" pitchFamily="34" charset="0"/>
                <a:hlinkClick r:id="rId6"/>
              </a:rPr>
              <a:t>https://docs.python.org/3/library/re.html</a:t>
            </a:r>
            <a:r>
              <a:rPr lang="pt-PT" sz="1600" dirty="0">
                <a:latin typeface="Avenir Next LT Pro" panose="020B0504020202020204" pitchFamily="34" charset="0"/>
              </a:rPr>
              <a:t> 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pt-PT" sz="2000" dirty="0">
                <a:latin typeface="Avenir Next LT Pro" panose="020B0504020202020204" pitchFamily="34" charset="0"/>
              </a:rPr>
              <a:t>Dynamic page scrapping with Selenium and BeautifulSoup 4:</a:t>
            </a:r>
          </a:p>
          <a:p>
            <a:pPr marL="914400" lvl="1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sz="1600" dirty="0">
                <a:latin typeface="Avenir Next LT Pro" panose="020B0504020202020204" pitchFamily="34" charset="0"/>
                <a:hlinkClick r:id="rId7"/>
              </a:rPr>
              <a:t>https://medium.com/ymedialabs-innovation/web-scraping-using-beautiful-soup-and-selenium-for-dynamic-page-2f8ad15efe25</a:t>
            </a:r>
            <a:r>
              <a:rPr lang="pt-PT" sz="1600" dirty="0">
                <a:latin typeface="Avenir Next LT Pro" panose="020B0504020202020204" pitchFamily="34" charset="0"/>
              </a:rPr>
              <a:t> </a:t>
            </a:r>
          </a:p>
          <a:p>
            <a:pPr marL="914400" lvl="1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PT" sz="1600" dirty="0">
              <a:latin typeface="Avenir Next LT Pro" panose="020B0504020202020204" pitchFamily="34" charset="0"/>
            </a:endParaRPr>
          </a:p>
          <a:p>
            <a:pPr algn="l">
              <a:lnSpc>
                <a:spcPct val="200000"/>
              </a:lnSpc>
            </a:pPr>
            <a:endParaRPr lang="pt-PT" sz="2000" dirty="0">
              <a:latin typeface="Avenir Next LT Pro" panose="020B050402020202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C1C1448-0D94-57E3-0DEC-5FEB35A369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43428" y="41189"/>
            <a:ext cx="1722496" cy="54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74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7EAEC9F5-563C-493C-8C46-3D5AE48D0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38714" y="1365611"/>
            <a:ext cx="4714547" cy="90223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7355684-5A67-45DB-928F-8E9058B26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6612" y="1956620"/>
            <a:ext cx="7338753" cy="398260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PT" sz="1800" dirty="0">
                <a:latin typeface="Avenir Next LT Pro" panose="020B0504020202020204" pitchFamily="34" charset="0"/>
                <a:hlinkClick r:id="rId3"/>
              </a:rPr>
              <a:t>sensaway.com</a:t>
            </a:r>
            <a:endParaRPr lang="pt-PT" sz="1800" dirty="0">
              <a:latin typeface="Avenir Next LT Pro" panose="020B0504020202020204" pitchFamily="34" charset="0"/>
            </a:endParaRPr>
          </a:p>
          <a:p>
            <a:pPr marL="0" indent="0" algn="ctr">
              <a:buNone/>
            </a:pPr>
            <a:r>
              <a:rPr lang="pt-PT" sz="1400" dirty="0">
                <a:latin typeface="Avenir Next LT Pro" panose="020B0504020202020204" pitchFamily="34" charset="0"/>
              </a:rPr>
              <a:t>facebook.com/sensawaycompany/</a:t>
            </a:r>
          </a:p>
          <a:p>
            <a:pPr marL="0" indent="0" algn="ctr">
              <a:buNone/>
            </a:pPr>
            <a:endParaRPr lang="pt-PT" sz="1600" dirty="0">
              <a:latin typeface="Avenir Next LT Pro" panose="020B0504020202020204" pitchFamily="34" charset="0"/>
            </a:endParaRPr>
          </a:p>
          <a:p>
            <a:pPr marL="0" indent="0" algn="ctr">
              <a:buNone/>
            </a:pPr>
            <a:r>
              <a:rPr lang="pt-PT" sz="1400" dirty="0">
                <a:latin typeface="Avenir Next LT Pro" panose="020B0504020202020204" pitchFamily="34" charset="0"/>
                <a:hlinkClick r:id="rId4"/>
              </a:rPr>
              <a:t>info@sensaway.com</a:t>
            </a:r>
            <a:endParaRPr lang="pt-PT" sz="1400" dirty="0">
              <a:latin typeface="Avenir Next LT Pro" panose="020B0504020202020204" pitchFamily="34" charset="0"/>
            </a:endParaRPr>
          </a:p>
          <a:p>
            <a:pPr marL="0" indent="0" algn="ctr">
              <a:buNone/>
            </a:pPr>
            <a:r>
              <a:rPr lang="pt-PT" sz="1400" dirty="0">
                <a:latin typeface="Avenir Next LT Pro" panose="020B0504020202020204" pitchFamily="34" charset="0"/>
              </a:rPr>
              <a:t>912484749 | 910913771</a:t>
            </a:r>
          </a:p>
          <a:p>
            <a:pPr marL="0" indent="0" algn="ctr">
              <a:buNone/>
            </a:pPr>
            <a:r>
              <a:rPr lang="pt-BR" sz="1400" dirty="0">
                <a:latin typeface="Avenir Next LT Pro" panose="020B0504020202020204" pitchFamily="34" charset="0"/>
              </a:rPr>
              <a:t>Av. Jacques DelorsEdifício Inovação II, 421-411, G12</a:t>
            </a:r>
          </a:p>
          <a:p>
            <a:pPr marL="0" indent="0" algn="ctr">
              <a:buNone/>
            </a:pPr>
            <a:r>
              <a:rPr lang="pt-BR" sz="1400" dirty="0">
                <a:latin typeface="Avenir Next LT Pro" panose="020B0504020202020204" pitchFamily="34" charset="0"/>
              </a:rPr>
              <a:t>2740-122 Porto Salvo</a:t>
            </a:r>
            <a:endParaRPr lang="pt-PT" sz="1400" dirty="0">
              <a:latin typeface="Avenir Next LT Pro" panose="020B0504020202020204" pitchFamily="34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8366554-29BF-4723-8C79-3B6DF90A57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9975849" y="5191389"/>
            <a:ext cx="2263775" cy="171106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B921A79-D41A-4CFD-9C51-A33581150D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 flipH="1">
            <a:off x="-51174" y="-147918"/>
            <a:ext cx="2263775" cy="17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08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</TotalTime>
  <Words>162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Avenir Next LT Pro</vt:lpstr>
      <vt:lpstr>Avenir Next LT Pro Demi</vt:lpstr>
      <vt:lpstr>Calibri</vt:lpstr>
      <vt:lpstr>Calibri Light</vt:lpstr>
      <vt:lpstr>Office Theme</vt:lpstr>
      <vt:lpstr>Webscrapping “BeautifulSoup 4” python module</vt:lpstr>
      <vt:lpstr>Overview</vt:lpstr>
      <vt:lpstr>1. 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Projecto com  Espaço</dc:title>
  <dc:creator>Andre Abreu</dc:creator>
  <cp:lastModifiedBy>André Abreu</cp:lastModifiedBy>
  <cp:revision>108</cp:revision>
  <cp:lastPrinted>2022-02-21T11:26:08Z</cp:lastPrinted>
  <dcterms:created xsi:type="dcterms:W3CDTF">2020-06-01T13:14:21Z</dcterms:created>
  <dcterms:modified xsi:type="dcterms:W3CDTF">2022-09-13T16:32:49Z</dcterms:modified>
</cp:coreProperties>
</file>