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5"/>
  </p:notesMasterIdLst>
  <p:sldIdLst>
    <p:sldId id="257" r:id="rId3"/>
    <p:sldId id="258" r:id="rId4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1F2A44"/>
    <a:srgbClr val="EB175B"/>
    <a:srgbClr val="D5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7F4D4C40-7C6A-4B48-A578-64A510A7B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"/>
            <a:ext cx="13442950" cy="7559770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5183524" y="3309265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br>
              <a:rPr dirty="0">
                <a:solidFill>
                  <a:srgbClr val="1F2A44"/>
                </a:solidFill>
              </a:rPr>
            </a:br>
            <a:r>
              <a:rPr lang="pt-BR" sz="3000" b="1" strike="noStrike" spc="-1" dirty="0">
                <a:solidFill>
                  <a:srgbClr val="1F2A44"/>
                </a:solidFill>
                <a:latin typeface="Exo 2"/>
              </a:rPr>
              <a:t>Reunião Semanal </a:t>
            </a:r>
            <a:endParaRPr lang="pt-BR" sz="3000" b="0" strike="noStrike" spc="-1" dirty="0">
              <a:solidFill>
                <a:srgbClr val="1F2A44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32349" y="4040746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54"/>
              </a:spcBef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 err="1">
                <a:latin typeface="Exo 2"/>
                <a:ea typeface="DejaVu Sans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Dylan </a:t>
            </a:r>
            <a:r>
              <a:rPr lang="pt-BR" sz="2000" b="0" strike="noStrike" spc="-1" dirty="0" err="1">
                <a:latin typeface="Exo 2"/>
                <a:ea typeface="Noto Sans CJK SC"/>
              </a:rPr>
              <a:t>Colonhesi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Mallasen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Kling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827B7D-E1BD-4EE9-A484-0C5265D54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56" y="191633"/>
            <a:ext cx="1806097" cy="181371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DB39AA-780E-4011-BE8F-108A85819667}"/>
              </a:ext>
            </a:extLst>
          </p:cNvPr>
          <p:cNvSpPr/>
          <p:nvPr/>
        </p:nvSpPr>
        <p:spPr>
          <a:xfrm>
            <a:off x="4647304" y="3696803"/>
            <a:ext cx="3094200" cy="2779098"/>
          </a:xfrm>
          <a:prstGeom prst="rect">
            <a:avLst/>
          </a:prstGeom>
          <a:solidFill>
            <a:srgbClr val="D5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ustomShape 2"/>
          <p:cNvSpPr/>
          <p:nvPr/>
        </p:nvSpPr>
        <p:spPr>
          <a:xfrm>
            <a:off x="4647304" y="3864459"/>
            <a:ext cx="5687640" cy="2779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Status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</a:rPr>
              <a:t>Report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do Projeto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”Aplicação para combinar eventos culturais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com pessoas próximas a localização do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usuário em tempo real”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Data:  07/02/2022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Professor: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Gislayno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Ficuciello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Monteiro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A2D5DC5-0366-45B1-A339-02C7827B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0"/>
            <a:ext cx="13442950" cy="7583203"/>
          </a:xfrm>
          <a:prstGeom prst="rect">
            <a:avLst/>
          </a:prstGeom>
        </p:spPr>
      </p:pic>
      <p:sp>
        <p:nvSpPr>
          <p:cNvPr id="133" name="CustomShape 1"/>
          <p:cNvSpPr/>
          <p:nvPr/>
        </p:nvSpPr>
        <p:spPr>
          <a:xfrm>
            <a:off x="6814440" y="1106639"/>
            <a:ext cx="6194160" cy="3260966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</a:t>
            </a: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sz="2650" spc="-1">
                <a:solidFill>
                  <a:srgbClr val="000000"/>
                </a:solidFill>
                <a:latin typeface="Exo 2 Medium"/>
              </a:rPr>
              <a:t>07</a:t>
            </a: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/03/2022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Progressos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4837025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39"/>
            <a:ext cx="6175080" cy="3260966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Treino da apresentação # Todos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Revisão dos entregáveis # Todos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Tela de Login  # Dylan</a:t>
            </a:r>
            <a:endParaRPr lang="pt-BR" sz="1400" b="1" strike="noStrike" spc="-1" dirty="0">
              <a:solidFill>
                <a:srgbClr val="000000"/>
              </a:solidFill>
              <a:latin typeface="Exo 2 Medium"/>
            </a:endParaRP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3518533102"/>
              </p:ext>
            </p:extLst>
          </p:nvPr>
        </p:nvGraphicFramePr>
        <p:xfrm>
          <a:off x="507600" y="5247903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pt-BR" sz="1330" b="0" u="none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Back-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72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432000" lvl="1" indent="-252000" algn="l" defTabSz="914400" rtl="0" eaLnBrk="1" latinLnBrk="0" hangingPunct="1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Criação das telas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prototipadas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# Grupo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16009</TotalTime>
  <Words>112</Words>
  <Application>Microsoft Office PowerPoint</Application>
  <PresentationFormat>Personalizar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Exo 2</vt:lpstr>
      <vt:lpstr>Exo 2 Medium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>Guilherme Nascimento Dos Santos</cp:lastModifiedBy>
  <cp:revision>362</cp:revision>
  <cp:lastPrinted>2018-08-30T22:45:44Z</cp:lastPrinted>
  <dcterms:created xsi:type="dcterms:W3CDTF">2016-12-01T16:19:35Z</dcterms:created>
  <dcterms:modified xsi:type="dcterms:W3CDTF">2022-03-15T23:11:24Z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