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5"/>
  </p:notesMasterIdLst>
  <p:sldIdLst>
    <p:sldId id="257" r:id="rId3"/>
    <p:sldId id="258" r:id="rId4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1F2A44"/>
    <a:srgbClr val="EB175B"/>
    <a:srgbClr val="D5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53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/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7F4D4C40-7C6A-4B48-A578-64A510A7B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"/>
            <a:ext cx="13442950" cy="7559770"/>
          </a:xfrm>
          <a:prstGeom prst="rect">
            <a:avLst/>
          </a:prstGeom>
        </p:spPr>
      </p:pic>
      <p:sp>
        <p:nvSpPr>
          <p:cNvPr id="130" name="CustomShape 1"/>
          <p:cNvSpPr/>
          <p:nvPr/>
        </p:nvSpPr>
        <p:spPr>
          <a:xfrm>
            <a:off x="5183524" y="3309265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solidFill>
                <a:srgbClr val="1F2A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1800" b="0" strike="noStrike" spc="-1" dirty="0">
              <a:solidFill>
                <a:srgbClr val="1F2A4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br>
              <a:rPr dirty="0">
                <a:solidFill>
                  <a:srgbClr val="1F2A44"/>
                </a:solidFill>
              </a:rPr>
            </a:br>
            <a:r>
              <a:rPr lang="pt-BR" sz="3000" b="1" strike="noStrike" spc="-1" dirty="0">
                <a:solidFill>
                  <a:srgbClr val="1F2A44"/>
                </a:solidFill>
                <a:latin typeface="Exo 2"/>
              </a:rPr>
              <a:t>Reunião Semanal </a:t>
            </a:r>
            <a:endParaRPr lang="pt-BR" sz="3000" b="0" strike="noStrike" spc="-1" dirty="0">
              <a:solidFill>
                <a:srgbClr val="1F2A44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32349" y="4040746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54"/>
              </a:spcBef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 err="1">
                <a:latin typeface="Exo 2"/>
                <a:ea typeface="DejaVu Sans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Dylan </a:t>
            </a:r>
            <a:r>
              <a:rPr lang="pt-BR" sz="2000" b="0" strike="noStrike" spc="-1" dirty="0" err="1">
                <a:latin typeface="Exo 2"/>
                <a:ea typeface="Noto Sans CJK SC"/>
              </a:rPr>
              <a:t>Colonhesi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latin typeface="Exo 2"/>
                <a:ea typeface="Noto Sans CJK SC"/>
              </a:rPr>
              <a:t>Mallasen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Felipe </a:t>
            </a:r>
            <a:r>
              <a:rPr lang="pt-BR" sz="2000" b="0" strike="noStrike" spc="-1" dirty="0" err="1">
                <a:latin typeface="Exo 2"/>
                <a:ea typeface="Noto Sans CJK SC"/>
              </a:rPr>
              <a:t>Kling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Exo 2"/>
                <a:ea typeface="Noto Sans CJK SC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827B7D-E1BD-4EE9-A484-0C5265D54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56" y="191633"/>
            <a:ext cx="1806097" cy="181371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DB39AA-780E-4011-BE8F-108A85819667}"/>
              </a:ext>
            </a:extLst>
          </p:cNvPr>
          <p:cNvSpPr/>
          <p:nvPr/>
        </p:nvSpPr>
        <p:spPr>
          <a:xfrm>
            <a:off x="4647304" y="3696803"/>
            <a:ext cx="3094200" cy="2779098"/>
          </a:xfrm>
          <a:prstGeom prst="rect">
            <a:avLst/>
          </a:prstGeom>
          <a:solidFill>
            <a:srgbClr val="D5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ustomShape 2"/>
          <p:cNvSpPr/>
          <p:nvPr/>
        </p:nvSpPr>
        <p:spPr>
          <a:xfrm>
            <a:off x="4647304" y="3864459"/>
            <a:ext cx="5687640" cy="2779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Status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</a:rPr>
              <a:t>Report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 do Projeto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</a:rPr>
              <a:t> 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”Aplicação para combinar eventos culturais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com pessoas próximas a localização do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usuário em tempo real” </a:t>
            </a: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Data:  07/02/2022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Professor: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  <a:ea typeface="Noto Sans CJK SC"/>
              </a:rPr>
              <a:t>Gislayno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</a:t>
            </a:r>
            <a:r>
              <a:rPr lang="pt-BR" sz="2000" b="0" strike="noStrike" spc="-1" dirty="0" err="1">
                <a:solidFill>
                  <a:srgbClr val="1F2A44"/>
                </a:solidFill>
                <a:latin typeface="Exo 2"/>
                <a:ea typeface="Noto Sans CJK SC"/>
              </a:rPr>
              <a:t>Ficuciello</a:t>
            </a: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Monteiro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1F2A44"/>
                </a:solidFill>
                <a:latin typeface="Exo 2"/>
                <a:ea typeface="Noto Sans CJK SC"/>
              </a:rPr>
              <a:t> </a:t>
            </a:r>
            <a:endParaRPr lang="pt-BR" sz="2000" b="0" strike="noStrike" spc="-1" dirty="0">
              <a:solidFill>
                <a:srgbClr val="1F2A44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A2D5DC5-0366-45B1-A339-02C7827B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0" y="0"/>
            <a:ext cx="13442950" cy="7583203"/>
          </a:xfrm>
          <a:prstGeom prst="rect">
            <a:avLst/>
          </a:prstGeom>
        </p:spPr>
      </p:pic>
      <p:sp>
        <p:nvSpPr>
          <p:cNvPr id="133" name="CustomShape 1"/>
          <p:cNvSpPr/>
          <p:nvPr/>
        </p:nvSpPr>
        <p:spPr>
          <a:xfrm>
            <a:off x="6814440" y="1106639"/>
            <a:ext cx="6194160" cy="3260966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4 – 04/04/2022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Progressos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4837025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 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39"/>
            <a:ext cx="6175080" cy="3260966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lstStyle/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/>
              </a:rPr>
              <a:t>Tela de cadastro # </a:t>
            </a:r>
            <a:r>
              <a:rPr lang="pt-BR" sz="1330" b="1" strike="noStrike" spc="-1" dirty="0" err="1">
                <a:solidFill>
                  <a:srgbClr val="000000"/>
                </a:solidFill>
                <a:latin typeface="Exo 2 Medium"/>
                <a:ea typeface="DejaVu Sans"/>
              </a:rPr>
              <a:t>Mallasen</a:t>
            </a:r>
            <a:endParaRPr lang="pt-BR" sz="1330" b="1" strike="noStrike" spc="-1" dirty="0">
              <a:solidFill>
                <a:srgbClr val="000000"/>
              </a:solidFill>
              <a:latin typeface="Exo 2 Medium"/>
              <a:ea typeface="DejaVu Sans"/>
            </a:endParaRP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Tela de Interesse # Andre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Tela de Eventos # Guilherme</a:t>
            </a:r>
          </a:p>
          <a:p>
            <a:pPr marL="252000" indent="-251280">
              <a:buClr>
                <a:srgbClr val="000000"/>
              </a:buClr>
              <a:buFont typeface="Wingdings" charset="2"/>
              <a:buChar char=""/>
            </a:pPr>
            <a:r>
              <a:rPr lang="pt-BR" sz="1330" b="1" spc="-1" dirty="0">
                <a:solidFill>
                  <a:srgbClr val="000000"/>
                </a:solidFill>
                <a:latin typeface="Exo 2 Medium"/>
              </a:rPr>
              <a:t>Tela de Evento selecionado # Guilherme</a:t>
            </a: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3963443165"/>
              </p:ext>
            </p:extLst>
          </p:nvPr>
        </p:nvGraphicFramePr>
        <p:xfrm>
          <a:off x="507600" y="5247903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u="none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BR" sz="1330" b="0" u="none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Configurar </a:t>
                      </a:r>
                      <a:r>
                        <a:rPr lang="pt-BR" sz="1330" b="0" u="none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load</a:t>
                      </a:r>
                      <a:r>
                        <a:rPr lang="pt-BR" sz="1330" b="0" u="none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balance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pt-BR" sz="1330" b="0" u="none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Back-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72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Front-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32000" lvl="1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630C4B-1A8F-4D33-8F84-6D6966B2BD0B}"/>
              </a:ext>
            </a:extLst>
          </p:cNvPr>
          <p:cNvSpPr txBox="1"/>
          <p:nvPr/>
        </p:nvSpPr>
        <p:spPr>
          <a:xfrm>
            <a:off x="6814440" y="1121760"/>
            <a:ext cx="619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Criação do </a:t>
            </a:r>
            <a:r>
              <a:rPr lang="pt-BR" sz="1400" dirty="0" err="1"/>
              <a:t>Load</a:t>
            </a:r>
            <a:r>
              <a:rPr lang="pt-BR" sz="1400" dirty="0"/>
              <a:t> Balance e configuração das máquinas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16119</TotalTime>
  <Words>123</Words>
  <Application>Microsoft Office PowerPoint</Application>
  <PresentationFormat>Personalizar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Exo 2</vt:lpstr>
      <vt:lpstr>Exo 2 Medium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>Guilherme Nascimento Dos Santos</cp:lastModifiedBy>
  <cp:revision>363</cp:revision>
  <cp:lastPrinted>2018-08-30T22:45:44Z</cp:lastPrinted>
  <dcterms:created xsi:type="dcterms:W3CDTF">2016-12-01T16:19:35Z</dcterms:created>
  <dcterms:modified xsi:type="dcterms:W3CDTF">2022-04-06T00:49:48Z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