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934" r:id="rId5"/>
    <p:sldId id="935" r:id="rId6"/>
    <p:sldId id="456" r:id="rId7"/>
    <p:sldId id="937" r:id="rId8"/>
    <p:sldId id="936" r:id="rId9"/>
    <p:sldId id="939" r:id="rId10"/>
  </p:sldIdLst>
  <p:sldSz cx="13442950" cy="7561263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9">
          <p15:clr>
            <a:srgbClr val="A4A3A4"/>
          </p15:clr>
        </p15:guide>
        <p15:guide id="2" pos="4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249" autoAdjust="0"/>
  </p:normalViewPr>
  <p:slideViewPr>
    <p:cSldViewPr showGuides="1">
      <p:cViewPr varScale="1">
        <p:scale>
          <a:sx n="70" d="100"/>
          <a:sy n="70" d="100"/>
        </p:scale>
        <p:origin x="792" y="62"/>
      </p:cViewPr>
      <p:guideLst>
        <p:guide orient="horz" pos="2339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880" dirty="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880" dirty="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1311275" rtl="0" eaLnBrk="1" latinLnBrk="0" hangingPunct="1">
        <a:spcBef>
          <a:spcPct val="0"/>
        </a:spcBef>
        <a:buNone/>
        <a:defRPr sz="6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490" indent="-49149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1pPr>
      <a:lvl2pPr marL="1065530" indent="-409575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025" kern="1200">
          <a:solidFill>
            <a:schemeClr val="tx1"/>
          </a:solidFill>
          <a:latin typeface="+mn-lt"/>
          <a:ea typeface="+mn-ea"/>
          <a:cs typeface="+mn-cs"/>
        </a:defRPr>
      </a:lvl2pPr>
      <a:lvl3pPr marL="163893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95" kern="1200">
          <a:solidFill>
            <a:schemeClr val="tx1"/>
          </a:solidFill>
          <a:latin typeface="+mn-lt"/>
          <a:ea typeface="+mn-ea"/>
          <a:cs typeface="+mn-cs"/>
        </a:defRPr>
      </a:lvl3pPr>
      <a:lvl4pPr marL="229489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9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1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»"/>
        <a:defRPr sz="289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6pPr>
      <a:lvl7pPr marL="426148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7pPr>
      <a:lvl8pPr marL="491744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8pPr>
      <a:lvl9pPr marL="557276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95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7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723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5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50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2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78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0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</a:p>
        </p:txBody>
      </p:sp>
      <p:sp>
        <p:nvSpPr>
          <p:cNvPr id="2" name="Retângulo 1"/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</a:p>
          <a:p>
            <a:endParaRPr lang="pt-BR" b="1" dirty="0"/>
          </a:p>
          <a:p>
            <a:r>
              <a:rPr lang="pt-BR" b="1" dirty="0"/>
              <a:t>Nome Completo 1:</a:t>
            </a:r>
          </a:p>
          <a:p>
            <a:r>
              <a:rPr lang="pt-BR" b="1" dirty="0"/>
              <a:t>Nome Completo 2:</a:t>
            </a:r>
          </a:p>
          <a:p>
            <a:r>
              <a:rPr lang="pt-BR" b="1" dirty="0"/>
              <a:t>Nome Completo 3:</a:t>
            </a:r>
          </a:p>
          <a:p>
            <a:r>
              <a:rPr lang="pt-BR" b="1" dirty="0"/>
              <a:t>Nome Completo 4:</a:t>
            </a:r>
          </a:p>
          <a:p>
            <a:r>
              <a:rPr lang="pt-BR" b="1" dirty="0"/>
              <a:t>Nome Completo 5:</a:t>
            </a:r>
          </a:p>
          <a:p>
            <a:r>
              <a:rPr lang="pt-BR" b="1" dirty="0"/>
              <a:t>Nome Completo 6: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2" name="Retângulo 1"/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Frente de Caixa – Desempenho, Segurança, Usabilidade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9: Integração com periféricos – Confiabilidade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3: Módulo de Suprimentos– Desempenho, Usabilidade e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4: Módulo de Relatórios –Integridade das informações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Compatibilidade, Segurança, Disponibilidade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Rastreabilidade;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7:  Banco de Dados – Compatibilidade, Portabilidade, Segurança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8: Dashboard – Usabilidade,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2: Aplicativo Mobile (pode ser PWA) para acompanhar as entregas a domicílio - Usabilidade, Integridade e Compatibilidade.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10: Site Institucional – Usabilidade e Manutenibilidade.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Base de dados – SQL Server 15.0.2v 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React 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</a:p>
        </p:txBody>
      </p:sp>
      <p:sp>
        <p:nvSpPr>
          <p:cNvPr id="5" name="Fluxograma: Disco Magnético 4"/>
          <p:cNvSpPr/>
          <p:nvPr/>
        </p:nvSpPr>
        <p:spPr>
          <a:xfrm>
            <a:off x="10999263" y="1141798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/>
          <p:cNvCxnSpPr>
            <a:cxnSpLocks/>
            <a:endCxn id="5" idx="2"/>
          </p:cNvCxnSpPr>
          <p:nvPr/>
        </p:nvCxnSpPr>
        <p:spPr>
          <a:xfrm>
            <a:off x="8661129" y="2149910"/>
            <a:ext cx="233813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/>
          <p:cNvGrpSpPr/>
          <p:nvPr/>
        </p:nvGrpSpPr>
        <p:grpSpPr>
          <a:xfrm>
            <a:off x="6183169" y="1118430"/>
            <a:ext cx="2566458" cy="2016224"/>
            <a:chOff x="8741678" y="1501253"/>
            <a:chExt cx="2566458" cy="2016224"/>
          </a:xfrm>
        </p:grpSpPr>
        <p:sp>
          <p:nvSpPr>
            <p:cNvPr id="8" name="Retângulo 7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741678" y="1583056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Boot/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0" name="Retângulo 20"/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Endpoints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484051" y="3306238"/>
            <a:ext cx="2669633" cy="2034202"/>
            <a:chOff x="7046163" y="4654462"/>
            <a:chExt cx="2669633" cy="2034202"/>
          </a:xfrm>
        </p:grpSpPr>
        <p:grpSp>
          <p:nvGrpSpPr>
            <p:cNvPr id="12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</a:p>
          </p:txBody>
        </p:sp>
        <p:sp>
          <p:nvSpPr>
            <p:cNvPr id="1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556498" y="1068729"/>
            <a:ext cx="2566458" cy="2089582"/>
            <a:chOff x="9889827" y="4597388"/>
            <a:chExt cx="2566458" cy="2089582"/>
          </a:xfrm>
        </p:grpSpPr>
        <p:grpSp>
          <p:nvGrpSpPr>
            <p:cNvPr id="25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9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/>
            <p:cNvSpPr/>
            <p:nvPr/>
          </p:nvSpPr>
          <p:spPr>
            <a:xfrm>
              <a:off x="9889827" y="4967599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Android e Kotlin]</a:t>
              </a:r>
            </a:p>
          </p:txBody>
        </p:sp>
        <p:sp>
          <p:nvSpPr>
            <p:cNvPr id="2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/>
          <p:cNvCxnSpPr>
            <a:stCxn id="29" idx="3"/>
            <a:endCxn id="8" idx="1"/>
          </p:cNvCxnSpPr>
          <p:nvPr/>
        </p:nvCxnSpPr>
        <p:spPr>
          <a:xfrm>
            <a:off x="2998631" y="2113520"/>
            <a:ext cx="3286125" cy="127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/>
          <p:cNvSpPr/>
          <p:nvPr/>
        </p:nvSpPr>
        <p:spPr>
          <a:xfrm>
            <a:off x="10921203" y="1750945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</a:t>
            </a:r>
            <a:r>
              <a:rPr lang="pt-BR" sz="1600" dirty="0" err="1">
                <a:solidFill>
                  <a:prstClr val="white"/>
                </a:solidFill>
              </a:rPr>
              <a:t>DynamoDB</a:t>
            </a:r>
            <a:r>
              <a:rPr lang="pt-BR" sz="1600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35" name="Retângulo 20"/>
          <p:cNvSpPr/>
          <p:nvPr/>
        </p:nvSpPr>
        <p:spPr>
          <a:xfrm>
            <a:off x="10876492" y="2475859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9134205" y="5494930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939215" y="5489220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</a:p>
          </p:txBody>
        </p:sp>
      </p:grpSp>
      <p:cxnSp>
        <p:nvCxnSpPr>
          <p:cNvPr id="75" name="Conector de Seta Reta 107"/>
          <p:cNvCxnSpPr>
            <a:cxnSpLocks/>
            <a:stCxn id="15" idx="3"/>
            <a:endCxn id="50" idx="1"/>
          </p:cNvCxnSpPr>
          <p:nvPr/>
        </p:nvCxnSpPr>
        <p:spPr>
          <a:xfrm flipV="1">
            <a:off x="3050509" y="4314350"/>
            <a:ext cx="3234356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60">
            <a:extLst>
              <a:ext uri="{FF2B5EF4-FFF2-40B4-BE49-F238E27FC236}">
                <a16:creationId xmlns:a16="http://schemas.microsoft.com/office/drawing/2014/main" id="{2286D2B2-7AE8-4C9D-B9E3-9D86C094711A}"/>
              </a:ext>
            </a:extLst>
          </p:cNvPr>
          <p:cNvCxnSpPr>
            <a:cxnSpLocks/>
            <a:stCxn id="27" idx="3"/>
            <a:endCxn id="64" idx="0"/>
          </p:cNvCxnSpPr>
          <p:nvPr/>
        </p:nvCxnSpPr>
        <p:spPr>
          <a:xfrm>
            <a:off x="2972394" y="2632592"/>
            <a:ext cx="2250050" cy="285662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38">
            <a:extLst>
              <a:ext uri="{FF2B5EF4-FFF2-40B4-BE49-F238E27FC236}">
                <a16:creationId xmlns:a16="http://schemas.microsoft.com/office/drawing/2014/main" id="{051C7CA5-34FB-4B40-8741-9C0711B27685}"/>
              </a:ext>
            </a:extLst>
          </p:cNvPr>
          <p:cNvGrpSpPr/>
          <p:nvPr/>
        </p:nvGrpSpPr>
        <p:grpSpPr>
          <a:xfrm>
            <a:off x="6183169" y="3306238"/>
            <a:ext cx="2566458" cy="2016224"/>
            <a:chOff x="8741678" y="1501253"/>
            <a:chExt cx="2566458" cy="2016224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80CA21E-DD6C-4ABA-9DC1-00F20F2694CC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3A2484D-68A1-4A78-81BF-E10BF43E9482}"/>
                </a:ext>
              </a:extLst>
            </p:cNvPr>
            <p:cNvSpPr/>
            <p:nvPr/>
          </p:nvSpPr>
          <p:spPr>
            <a:xfrm>
              <a:off x="8741678" y="1583056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Boot/Java]</a:t>
              </a:r>
            </a:p>
          </p:txBody>
        </p:sp>
        <p:sp>
          <p:nvSpPr>
            <p:cNvPr id="52" name="Retângulo 20">
              <a:extLst>
                <a:ext uri="{FF2B5EF4-FFF2-40B4-BE49-F238E27FC236}">
                  <a16:creationId xmlns:a16="http://schemas.microsoft.com/office/drawing/2014/main" id="{392C2D90-6620-46B9-AB32-F1B65BA666A0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Endpoints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: Angulado 60">
            <a:extLst>
              <a:ext uri="{FF2B5EF4-FFF2-40B4-BE49-F238E27FC236}">
                <a16:creationId xmlns:a16="http://schemas.microsoft.com/office/drawing/2014/main" id="{F226BAB0-8BEE-4821-AA97-AFC1C174C28D}"/>
              </a:ext>
            </a:extLst>
          </p:cNvPr>
          <p:cNvCxnSpPr>
            <a:cxnSpLocks/>
            <a:stCxn id="14" idx="2"/>
            <a:endCxn id="64" idx="1"/>
          </p:cNvCxnSpPr>
          <p:nvPr/>
        </p:nvCxnSpPr>
        <p:spPr>
          <a:xfrm rot="16200000" flipH="1">
            <a:off x="2373681" y="4837214"/>
            <a:ext cx="1156892" cy="2163344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0">
            <a:extLst>
              <a:ext uri="{FF2B5EF4-FFF2-40B4-BE49-F238E27FC236}">
                <a16:creationId xmlns:a16="http://schemas.microsoft.com/office/drawing/2014/main" id="{DA7631C6-5FED-448A-BD62-3659E8FCC8A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8673181" y="3158022"/>
            <a:ext cx="3501299" cy="1215787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0">
            <a:extLst>
              <a:ext uri="{FF2B5EF4-FFF2-40B4-BE49-F238E27FC236}">
                <a16:creationId xmlns:a16="http://schemas.microsoft.com/office/drawing/2014/main" id="{6A208E9D-09CC-4A1C-B5B6-FFBFA6B3C4A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661129" y="4772651"/>
            <a:ext cx="1756305" cy="72227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0">
            <a:extLst>
              <a:ext uri="{FF2B5EF4-FFF2-40B4-BE49-F238E27FC236}">
                <a16:creationId xmlns:a16="http://schemas.microsoft.com/office/drawing/2014/main" id="{A00330B4-9D17-442B-8B19-50FE50B5B3C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73181" y="2349350"/>
            <a:ext cx="2138199" cy="313987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t>7</a:t>
            </a:fld>
            <a:endParaRPr lang="pt-BR" sz="880" dirty="0"/>
          </a:p>
        </p:txBody>
      </p:sp>
      <p:sp>
        <p:nvSpPr>
          <p:cNvPr id="27" name="Retângulo 8"/>
          <p:cNvSpPr/>
          <p:nvPr/>
        </p:nvSpPr>
        <p:spPr>
          <a:xfrm>
            <a:off x="10433685" y="285115"/>
            <a:ext cx="25666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Microservices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Spring Bot]</a:t>
            </a:r>
          </a:p>
        </p:txBody>
      </p:sp>
      <p:sp>
        <p:nvSpPr>
          <p:cNvPr id="109" name="Retângulo 29"/>
          <p:cNvSpPr/>
          <p:nvPr/>
        </p:nvSpPr>
        <p:spPr>
          <a:xfrm>
            <a:off x="6621145" y="440690"/>
            <a:ext cx="6212840" cy="395922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7" name="Group 79"/>
          <p:cNvGrpSpPr/>
          <p:nvPr/>
        </p:nvGrpSpPr>
        <p:grpSpPr>
          <a:xfrm>
            <a:off x="8441573" y="858520"/>
            <a:ext cx="2660766" cy="1440000"/>
            <a:chOff x="3234653" y="4711163"/>
            <a:chExt cx="2954699" cy="2031828"/>
          </a:xfrm>
        </p:grpSpPr>
        <p:sp>
          <p:nvSpPr>
            <p:cNvPr id="58" name="Retângulo 57"/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234653" y="5474538"/>
              <a:ext cx="2954699" cy="1040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3258758" y="4711163"/>
              <a:ext cx="2807827" cy="823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/>
          <p:cNvGrpSpPr/>
          <p:nvPr/>
        </p:nvGrpSpPr>
        <p:grpSpPr>
          <a:xfrm>
            <a:off x="7188200" y="2794000"/>
            <a:ext cx="2311400" cy="1440180"/>
            <a:chOff x="8835348" y="1524475"/>
            <a:chExt cx="2633221" cy="2016224"/>
          </a:xfrm>
        </p:grpSpPr>
        <p:sp>
          <p:nvSpPr>
            <p:cNvPr id="84" name="Retângulo 83"/>
            <p:cNvSpPr/>
            <p:nvPr/>
          </p:nvSpPr>
          <p:spPr>
            <a:xfrm>
              <a:off x="8902625" y="1524475"/>
              <a:ext cx="2500113" cy="201622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8835348" y="1583056"/>
              <a:ext cx="2566458" cy="11183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800" b="1" dirty="0">
                  <a:solidFill>
                    <a:prstClr val="white"/>
                  </a:solidFill>
                </a:rPr>
                <a:t>Usuario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/>
            <p:cNvSpPr/>
            <p:nvPr/>
          </p:nvSpPr>
          <p:spPr>
            <a:xfrm>
              <a:off x="8902111" y="3089911"/>
              <a:ext cx="2566458" cy="42938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</a:t>
              </a:r>
              <a:r>
                <a:rPr lang="pt-PT" altLang="pt-BR" sz="1400">
                  <a:solidFill>
                    <a:prstClr val="white"/>
                  </a:solidFill>
                </a:rPr>
                <a:t>os usuários</a:t>
              </a:r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10225886" y="2827026"/>
            <a:ext cx="2118784" cy="1440000"/>
            <a:chOff x="8813686" y="1524475"/>
            <a:chExt cx="2588120" cy="2016224"/>
          </a:xfrm>
        </p:grpSpPr>
        <p:sp>
          <p:nvSpPr>
            <p:cNvPr id="119" name="Retângulo 118"/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835348" y="1583056"/>
              <a:ext cx="2566458" cy="1118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800" b="1" dirty="0">
                  <a:solidFill>
                    <a:prstClr val="white"/>
                  </a:solidFill>
                </a:rPr>
                <a:t>Evento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/>
            <p:cNvSpPr/>
            <p:nvPr/>
          </p:nvSpPr>
          <p:spPr>
            <a:xfrm>
              <a:off x="8813686" y="2714711"/>
              <a:ext cx="2566458" cy="429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</a:t>
              </a:r>
              <a:r>
                <a:rPr lang="pt-PT" altLang="pt-BR" sz="1400">
                  <a:solidFill>
                    <a:prstClr val="white"/>
                  </a:solidFill>
                </a:rPr>
                <a:t>RUD dos eventos</a:t>
              </a:r>
            </a:p>
          </p:txBody>
        </p:sp>
      </p:grpSp>
      <p:sp>
        <p:nvSpPr>
          <p:cNvPr id="133" name="Retângulo 132"/>
          <p:cNvSpPr/>
          <p:nvPr/>
        </p:nvSpPr>
        <p:spPr>
          <a:xfrm>
            <a:off x="7122074" y="4541157"/>
            <a:ext cx="1070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SMTP/MAIL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9470043" y="265066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/>
              <a:t>uses</a:t>
            </a:r>
          </a:p>
        </p:txBody>
      </p:sp>
      <p:sp>
        <p:nvSpPr>
          <p:cNvPr id="145" name="Retângulo 20"/>
          <p:cNvSpPr/>
          <p:nvPr/>
        </p:nvSpPr>
        <p:spPr>
          <a:xfrm>
            <a:off x="8880596" y="392557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000" b="1"/>
              <a:t>Micro </a:t>
            </a:r>
            <a:r>
              <a:rPr lang="pt-BR" sz="2000" b="1" err="1"/>
              <a:t>service</a:t>
            </a:r>
            <a:endParaRPr lang="pt-BR" sz="1600"/>
          </a:p>
        </p:txBody>
      </p:sp>
      <p:grpSp>
        <p:nvGrpSpPr>
          <p:cNvPr id="37" name="Group 36"/>
          <p:cNvGrpSpPr/>
          <p:nvPr/>
        </p:nvGrpSpPr>
        <p:grpSpPr>
          <a:xfrm>
            <a:off x="278675" y="5139223"/>
            <a:ext cx="2669633" cy="2034202"/>
            <a:chOff x="7046163" y="4654462"/>
            <a:chExt cx="2669633" cy="2034202"/>
          </a:xfrm>
        </p:grpSpPr>
        <p:grpSp>
          <p:nvGrpSpPr>
            <p:cNvPr id="38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39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</a:p>
          </p:txBody>
        </p:sp>
        <p:sp>
          <p:nvSpPr>
            <p:cNvPr id="4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Agrupar 41"/>
          <p:cNvGrpSpPr/>
          <p:nvPr/>
        </p:nvGrpSpPr>
        <p:grpSpPr>
          <a:xfrm>
            <a:off x="7027539" y="5127452"/>
            <a:ext cx="2566458" cy="2016223"/>
            <a:chOff x="145145" y="1548384"/>
            <a:chExt cx="2566458" cy="2016223"/>
          </a:xfrm>
        </p:grpSpPr>
        <p:sp>
          <p:nvSpPr>
            <p:cNvPr id="46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20"/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Nodemailer</a:t>
              </a:r>
              <a:r>
                <a:rPr lang="pt-BR" sz="2000" b="1" dirty="0"/>
                <a:t>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</a:p>
          </p:txBody>
        </p:sp>
        <p:sp>
          <p:nvSpPr>
            <p:cNvPr id="48" name="Retângulo 20"/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grpSp>
        <p:nvGrpSpPr>
          <p:cNvPr id="49" name="Agrupar 58"/>
          <p:cNvGrpSpPr/>
          <p:nvPr/>
        </p:nvGrpSpPr>
        <p:grpSpPr>
          <a:xfrm>
            <a:off x="9993901" y="5109473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</a:p>
          </p:txBody>
        </p:sp>
        <p:sp>
          <p:nvSpPr>
            <p:cNvPr id="50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276645" y="5159095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Application</a:t>
              </a:r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</a:p>
          </p:txBody>
        </p:sp>
      </p:grpSp>
      <p:cxnSp>
        <p:nvCxnSpPr>
          <p:cNvPr id="75" name="Conector de Seta Reta 107"/>
          <p:cNvCxnSpPr/>
          <p:nvPr/>
        </p:nvCxnSpPr>
        <p:spPr>
          <a:xfrm>
            <a:off x="2787598" y="6093338"/>
            <a:ext cx="5765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/>
          <p:cNvCxnSpPr>
            <a:cxnSpLocks/>
            <a:stCxn id="88" idx="2"/>
            <a:endCxn id="47" idx="0"/>
          </p:cNvCxnSpPr>
          <p:nvPr/>
        </p:nvCxnSpPr>
        <p:spPr>
          <a:xfrm flipH="1">
            <a:off x="8310880" y="4218940"/>
            <a:ext cx="62230" cy="95186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07"/>
          <p:cNvCxnSpPr>
            <a:stCxn id="119" idx="2"/>
            <a:endCxn id="61" idx="0"/>
          </p:cNvCxnSpPr>
          <p:nvPr/>
        </p:nvCxnSpPr>
        <p:spPr>
          <a:xfrm>
            <a:off x="11271250" y="4267200"/>
            <a:ext cx="5715" cy="8851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isco Magnético 4"/>
          <p:cNvSpPr/>
          <p:nvPr/>
        </p:nvSpPr>
        <p:spPr>
          <a:xfrm>
            <a:off x="2739616" y="324020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tângulo 20"/>
          <p:cNvSpPr/>
          <p:nvPr/>
        </p:nvSpPr>
        <p:spPr>
          <a:xfrm>
            <a:off x="2591621" y="900084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</a:t>
            </a:r>
            <a:r>
              <a:rPr lang="pt-BR" sz="1600" dirty="0" err="1">
                <a:solidFill>
                  <a:prstClr val="white"/>
                </a:solidFill>
              </a:rPr>
              <a:t>DynamoDB</a:t>
            </a:r>
            <a:r>
              <a:rPr lang="pt-BR" sz="1600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56" name="Retângulo 20"/>
          <p:cNvSpPr/>
          <p:nvPr/>
        </p:nvSpPr>
        <p:spPr>
          <a:xfrm>
            <a:off x="2591740" y="175487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107" name="Conector: Angulado 60"/>
          <p:cNvCxnSpPr/>
          <p:nvPr/>
        </p:nvCxnSpPr>
        <p:spPr>
          <a:xfrm rot="16200000" flipV="1">
            <a:off x="10259695" y="1857375"/>
            <a:ext cx="528955" cy="1494155"/>
          </a:xfrm>
          <a:prstGeom prst="bentConnector3">
            <a:avLst>
              <a:gd name="adj1" fmla="val 4994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/>
          <p:cNvCxnSpPr>
            <a:stCxn id="87" idx="3"/>
            <a:endCxn id="60" idx="1"/>
          </p:cNvCxnSpPr>
          <p:nvPr/>
        </p:nvCxnSpPr>
        <p:spPr>
          <a:xfrm>
            <a:off x="9441180" y="3235325"/>
            <a:ext cx="647065" cy="2882265"/>
          </a:xfrm>
          <a:prstGeom prst="bentConnector3">
            <a:avLst>
              <a:gd name="adj1" fmla="val 5004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60"/>
          <p:cNvCxnSpPr>
            <a:stCxn id="87" idx="0"/>
            <a:endCxn id="58" idx="2"/>
          </p:cNvCxnSpPr>
          <p:nvPr/>
        </p:nvCxnSpPr>
        <p:spPr>
          <a:xfrm rot="16200000">
            <a:off x="8776970" y="1835785"/>
            <a:ext cx="537845" cy="1462405"/>
          </a:xfrm>
          <a:prstGeom prst="bentConnector3">
            <a:avLst>
              <a:gd name="adj1" fmla="val 49941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60"/>
          <p:cNvCxnSpPr>
            <a:stCxn id="58" idx="1"/>
            <a:endCxn id="55" idx="3"/>
          </p:cNvCxnSpPr>
          <p:nvPr/>
        </p:nvCxnSpPr>
        <p:spPr>
          <a:xfrm rot="10800000">
            <a:off x="5158079" y="1223250"/>
            <a:ext cx="3398572" cy="360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35"/>
          <p:cNvGrpSpPr/>
          <p:nvPr/>
        </p:nvGrpSpPr>
        <p:grpSpPr>
          <a:xfrm>
            <a:off x="1921601" y="2826387"/>
            <a:ext cx="2566458" cy="2089582"/>
            <a:chOff x="9889827" y="4597388"/>
            <a:chExt cx="2566458" cy="2089582"/>
          </a:xfrm>
        </p:grpSpPr>
        <p:grpSp>
          <p:nvGrpSpPr>
            <p:cNvPr id="82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85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86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6" name="Retângulo 20"/>
            <p:cNvSpPr/>
            <p:nvPr/>
          </p:nvSpPr>
          <p:spPr>
            <a:xfrm>
              <a:off x="9889827" y="4967599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Android e Kotlin]</a:t>
              </a:r>
            </a:p>
          </p:txBody>
        </p:sp>
        <p:sp>
          <p:nvSpPr>
            <p:cNvPr id="9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: Angulado 60"/>
          <p:cNvCxnSpPr>
            <a:cxnSpLocks/>
            <a:stCxn id="39" idx="0"/>
          </p:cNvCxnSpPr>
          <p:nvPr/>
        </p:nvCxnSpPr>
        <p:spPr>
          <a:xfrm rot="16200000">
            <a:off x="3928376" y="-5519"/>
            <a:ext cx="2829560" cy="7459345"/>
          </a:xfrm>
          <a:prstGeom prst="bentConnector3">
            <a:avLst>
              <a:gd name="adj1" fmla="val 8960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60"/>
          <p:cNvCxnSpPr>
            <a:stCxn id="86" idx="0"/>
            <a:endCxn id="58" idx="2"/>
          </p:cNvCxnSpPr>
          <p:nvPr/>
        </p:nvCxnSpPr>
        <p:spPr>
          <a:xfrm rot="5400000" flipH="1" flipV="1">
            <a:off x="6229705" y="-720976"/>
            <a:ext cx="527867" cy="65668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32"/>
          <p:cNvSpPr/>
          <p:nvPr/>
        </p:nvSpPr>
        <p:spPr>
          <a:xfrm>
            <a:off x="11464204" y="4597037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/>
              <a:t>HTTP/REST</a:t>
            </a:r>
          </a:p>
        </p:txBody>
      </p:sp>
      <p:cxnSp>
        <p:nvCxnSpPr>
          <p:cNvPr id="68" name="Conector: Angulado 60">
            <a:extLst>
              <a:ext uri="{FF2B5EF4-FFF2-40B4-BE49-F238E27FC236}">
                <a16:creationId xmlns:a16="http://schemas.microsoft.com/office/drawing/2014/main" id="{225D97C8-3715-47C1-B945-E275E4F1542F}"/>
              </a:ext>
            </a:extLst>
          </p:cNvPr>
          <p:cNvCxnSpPr>
            <a:cxnSpLocks/>
            <a:stCxn id="86" idx="3"/>
            <a:endCxn id="64" idx="0"/>
          </p:cNvCxnSpPr>
          <p:nvPr/>
        </p:nvCxnSpPr>
        <p:spPr>
          <a:xfrm>
            <a:off x="4363734" y="3871178"/>
            <a:ext cx="196140" cy="1287917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16F0D9-202C-4BA2-9F90-CAAA8A9DFA57}"/>
              </a:ext>
            </a:extLst>
          </p:cNvPr>
          <p:cNvSpPr/>
          <p:nvPr/>
        </p:nvSpPr>
        <p:spPr>
          <a:xfrm>
            <a:off x="8510164" y="4527610"/>
            <a:ext cx="1070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SMTP/MAIL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54" grpId="0" bldLvl="0" animBg="1"/>
      <p:bldP spid="2" grpId="0"/>
      <p:bldP spid="72" grpId="0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487</Words>
  <Application>Microsoft Office PowerPoint</Application>
  <PresentationFormat>Personalizar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Guilherme Nascimento Dos Santos</cp:lastModifiedBy>
  <cp:revision>258</cp:revision>
  <dcterms:created xsi:type="dcterms:W3CDTF">2021-11-30T21:08:51Z</dcterms:created>
  <dcterms:modified xsi:type="dcterms:W3CDTF">2022-02-17T22:44:46Z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