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1F2A44"/>
    <a:srgbClr val="EB175B"/>
    <a:srgbClr val="D5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7F4D4C40-7C6A-4B48-A578-64A510A7B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3442950" cy="755977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183524" y="3309265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>
                <a:solidFill>
                  <a:srgbClr val="1F2A44"/>
                </a:solidFill>
              </a:rPr>
            </a:br>
            <a:r>
              <a:rPr lang="pt-BR" sz="3000" b="1" strike="noStrike" spc="-1" dirty="0">
                <a:solidFill>
                  <a:srgbClr val="1F2A44"/>
                </a:solidFill>
                <a:latin typeface="Exo 2"/>
              </a:rPr>
              <a:t>Reunião Semanal </a:t>
            </a:r>
            <a:endParaRPr lang="pt-BR" sz="3000" b="0" strike="noStrike" spc="-1" dirty="0">
              <a:solidFill>
                <a:srgbClr val="1F2A44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2349" y="4040746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7B7D-E1BD-4EE9-A484-0C5265D5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56" y="191633"/>
            <a:ext cx="1806097" cy="18137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DB39AA-780E-4011-BE8F-108A85819667}"/>
              </a:ext>
            </a:extLst>
          </p:cNvPr>
          <p:cNvSpPr/>
          <p:nvPr/>
        </p:nvSpPr>
        <p:spPr>
          <a:xfrm>
            <a:off x="4647304" y="3696803"/>
            <a:ext cx="3094200" cy="2779098"/>
          </a:xfrm>
          <a:prstGeom prst="rect">
            <a:avLst/>
          </a:prstGeom>
          <a:solidFill>
            <a:srgbClr val="D5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ustomShape 2"/>
          <p:cNvSpPr/>
          <p:nvPr/>
        </p:nvSpPr>
        <p:spPr>
          <a:xfrm>
            <a:off x="4647304" y="3864459"/>
            <a:ext cx="5687640" cy="2779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Data:  07/02/2022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Professor: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Gislayno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Ficuciello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Monteiro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A2D5DC5-0366-45B1-A339-02C7827B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3442950" cy="7583203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6814440" y="1106639"/>
            <a:ext cx="619416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07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/02/2022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4837025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39"/>
            <a:ext cx="617508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Criação da contextualização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da jornada de usuário #Renato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Criação do mapa da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</a:rPr>
              <a:t>proto-persona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Criação do LLD 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do PM </a:t>
            </a: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Canvas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# Grupo</a:t>
            </a: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Criação do repositório #Andre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 err="1">
                <a:solidFill>
                  <a:srgbClr val="000000"/>
                </a:solidFill>
                <a:latin typeface="Exo 2 Medium"/>
              </a:rPr>
              <a:t>Product</a:t>
            </a: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 Backlog 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Prototipação das telas #André </a:t>
            </a:r>
            <a:endParaRPr lang="pt-BR" sz="1330" b="1" strike="noStrike" spc="-1" dirty="0">
              <a:latin typeface="Arial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400" b="1" strike="noStrike" spc="-1" dirty="0">
                <a:solidFill>
                  <a:srgbClr val="000000"/>
                </a:solidFill>
                <a:latin typeface="Exo 2 Medium"/>
              </a:rPr>
              <a:t>Arquitetura de Solução 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400" b="1" strike="noStrike" spc="-1" dirty="0">
                <a:solidFill>
                  <a:srgbClr val="000000"/>
                </a:solidFill>
                <a:latin typeface="Exo 2 Medium"/>
              </a:rPr>
              <a:t>Criação do FAQ 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400" b="1" strike="noStrike" spc="-1" dirty="0">
                <a:solidFill>
                  <a:srgbClr val="000000"/>
                </a:solidFill>
                <a:latin typeface="Exo 2 Medium"/>
              </a:rPr>
              <a:t>Análise de concorrentes 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400" b="1" strike="noStrike" spc="-1" dirty="0">
                <a:solidFill>
                  <a:srgbClr val="000000"/>
                </a:solidFill>
                <a:latin typeface="Exo 2 Medium"/>
              </a:rPr>
              <a:t>Criação de missão, visão e valores # Grupo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400" b="1" strike="noStrike" spc="-1" dirty="0">
                <a:solidFill>
                  <a:srgbClr val="000000"/>
                </a:solidFill>
                <a:latin typeface="Exo 2 Medium"/>
              </a:rPr>
              <a:t>Mapa Freq. Uso X Lucr</a:t>
            </a:r>
            <a:r>
              <a:rPr lang="pt-BR" sz="1400" b="1" spc="-1" dirty="0">
                <a:solidFill>
                  <a:srgbClr val="000000"/>
                </a:solidFill>
                <a:latin typeface="Exo 2 Medium"/>
              </a:rPr>
              <a:t>o # </a:t>
            </a:r>
            <a:r>
              <a:rPr lang="pt-BR" sz="1400" b="1" spc="-1" dirty="0" err="1">
                <a:solidFill>
                  <a:srgbClr val="000000"/>
                </a:solidFill>
                <a:latin typeface="Exo 2 Medium"/>
              </a:rPr>
              <a:t>Kling</a:t>
            </a:r>
            <a:r>
              <a:rPr lang="pt-BR" sz="1400" b="1" spc="-1" dirty="0">
                <a:solidFill>
                  <a:srgbClr val="000000"/>
                </a:solidFill>
                <a:latin typeface="Exo 2 Medium"/>
              </a:rPr>
              <a:t> e Guilherme</a:t>
            </a:r>
            <a:endParaRPr lang="pt-BR" sz="1400" b="1" strike="noStrike" spc="-1" dirty="0">
              <a:solidFill>
                <a:srgbClr val="000000"/>
              </a:solidFill>
              <a:latin typeface="Exo 2 Medium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endParaRPr lang="pt-BR" sz="1400" b="1" strike="noStrike" spc="-1" dirty="0">
              <a:solidFill>
                <a:srgbClr val="000000"/>
              </a:solidFill>
              <a:latin typeface="Exo 2 Medium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121957795"/>
              </p:ext>
            </p:extLst>
          </p:nvPr>
        </p:nvGraphicFramePr>
        <p:xfrm>
          <a:off x="507600" y="5247903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2000" indent="-2520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#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Kling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432000" lvl="1" indent="-252000" algn="l" defTabSz="914400" rtl="0" eaLnBrk="1" latinLnBrk="0" hangingPunct="1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Criação das telas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prototipadas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Grupo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15923</TotalTime>
  <Words>182</Words>
  <Application>Microsoft Office PowerPoint</Application>
  <PresentationFormat>Personalizar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359</cp:revision>
  <cp:lastPrinted>2018-08-30T22:45:44Z</cp:lastPrinted>
  <dcterms:created xsi:type="dcterms:W3CDTF">2016-12-01T16:19:35Z</dcterms:created>
  <dcterms:modified xsi:type="dcterms:W3CDTF">2022-02-17T22:44:38Z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