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7" r:id="rId2"/>
    <p:sldId id="386" r:id="rId3"/>
    <p:sldId id="886" r:id="rId4"/>
    <p:sldId id="887" r:id="rId5"/>
    <p:sldId id="888" r:id="rId6"/>
    <p:sldId id="889" r:id="rId7"/>
    <p:sldId id="890" r:id="rId8"/>
    <p:sldId id="914" r:id="rId9"/>
    <p:sldId id="379" r:id="rId10"/>
    <p:sldId id="918" r:id="rId11"/>
    <p:sldId id="919" r:id="rId12"/>
    <p:sldId id="920" r:id="rId13"/>
    <p:sldId id="925" r:id="rId14"/>
    <p:sldId id="921" r:id="rId15"/>
    <p:sldId id="922" r:id="rId16"/>
    <p:sldId id="923" r:id="rId17"/>
    <p:sldId id="924" r:id="rId18"/>
    <p:sldId id="91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1118" userDrawn="1">
          <p15:clr>
            <a:srgbClr val="A4A3A4"/>
          </p15:clr>
        </p15:guide>
        <p15:guide id="6" pos="2003" userDrawn="1">
          <p15:clr>
            <a:srgbClr val="A4A3A4"/>
          </p15:clr>
        </p15:guide>
        <p15:guide id="7" pos="2933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958" userDrawn="1">
          <p15:clr>
            <a:srgbClr val="A4A3A4"/>
          </p15:clr>
        </p15:guide>
        <p15:guide id="10" orient="horz" pos="1774" userDrawn="1">
          <p15:clr>
            <a:srgbClr val="A4A3A4"/>
          </p15:clr>
        </p15:guide>
        <p15:guide id="11" orient="horz" pos="2523" userDrawn="1">
          <p15:clr>
            <a:srgbClr val="A4A3A4"/>
          </p15:clr>
        </p15:guide>
        <p15:guide id="12" orient="horz" pos="3317" userDrawn="1">
          <p15:clr>
            <a:srgbClr val="A4A3A4"/>
          </p15:clr>
        </p15:guide>
        <p15:guide id="13" pos="4747" userDrawn="1">
          <p15:clr>
            <a:srgbClr val="A4A3A4"/>
          </p15:clr>
        </p15:guide>
        <p15:guide id="14" pos="5654" userDrawn="1">
          <p15:clr>
            <a:srgbClr val="A4A3A4"/>
          </p15:clr>
        </p15:guide>
        <p15:guide id="15" pos="65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9D8"/>
    <a:srgbClr val="00FFFF"/>
    <a:srgbClr val="34373F"/>
    <a:srgbClr val="34373E"/>
    <a:srgbClr val="FFFFFF"/>
    <a:srgbClr val="E5005A"/>
    <a:srgbClr val="292C3E"/>
    <a:srgbClr val="32B8CC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56BD0-3C85-4BF5-AC43-6C40AF70B3C4}" v="9" dt="2022-02-16T14:36:4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>
        <p:guide orient="horz" pos="210"/>
        <p:guide pos="211"/>
        <p:guide orient="horz" pos="4110"/>
        <p:guide pos="7469"/>
        <p:guide pos="1118"/>
        <p:guide pos="2003"/>
        <p:guide pos="2933"/>
        <p:guide pos="3840"/>
        <p:guide orient="horz" pos="958"/>
        <p:guide orient="horz" pos="1774"/>
        <p:guide orient="horz" pos="2523"/>
        <p:guide orient="horz" pos="3317"/>
        <p:guide pos="4747"/>
        <p:guide pos="5654"/>
        <p:guide pos="65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 DA SILVA" userId="a34d7dad-00ab-4d94-a36d-ccc8dbef0435" providerId="ADAL" clId="{4611A653-3CF9-4FAD-A907-B6A320A85B4E}"/>
    <pc:docChg chg="modSld">
      <pc:chgData name="GISLAYNO FICUCIELLO MONTEIRO DA SILVA" userId="a34d7dad-00ab-4d94-a36d-ccc8dbef0435" providerId="ADAL" clId="{4611A653-3CF9-4FAD-A907-B6A320A85B4E}" dt="2021-04-14T20:29:11.073" v="42" actId="6549"/>
      <pc:docMkLst>
        <pc:docMk/>
      </pc:docMkLst>
      <pc:sldChg chg="modSp mod">
        <pc:chgData name="GISLAYNO FICUCIELLO MONTEIRO DA SILVA" userId="a34d7dad-00ab-4d94-a36d-ccc8dbef0435" providerId="ADAL" clId="{4611A653-3CF9-4FAD-A907-B6A320A85B4E}" dt="2021-04-14T20:29:11.073" v="42" actId="6549"/>
        <pc:sldMkLst>
          <pc:docMk/>
          <pc:sldMk cId="2798406406" sldId="914"/>
        </pc:sldMkLst>
        <pc:spChg chg="mod">
          <ac:chgData name="GISLAYNO FICUCIELLO MONTEIRO DA SILVA" userId="a34d7dad-00ab-4d94-a36d-ccc8dbef0435" providerId="ADAL" clId="{4611A653-3CF9-4FAD-A907-B6A320A85B4E}" dt="2021-04-14T20:29:11.073" v="42" actId="6549"/>
          <ac:spMkLst>
            <pc:docMk/>
            <pc:sldMk cId="2798406406" sldId="914"/>
            <ac:spMk id="4" creationId="{00000000-0000-0000-0000-000000000000}"/>
          </ac:spMkLst>
        </pc:spChg>
      </pc:sldChg>
    </pc:docChg>
  </pc:docChgLst>
  <pc:docChgLst>
    <pc:chgData name="GISLAYNO FICUCIELLO MONTEIRO DA SILVA" userId="a34d7dad-00ab-4d94-a36d-ccc8dbef0435" providerId="ADAL" clId="{49F56BD0-3C85-4BF5-AC43-6C40AF70B3C4}"/>
    <pc:docChg chg="undo custSel addSld delSld modSld addMainMaster delMainMaster">
      <pc:chgData name="GISLAYNO FICUCIELLO MONTEIRO DA SILVA" userId="a34d7dad-00ab-4d94-a36d-ccc8dbef0435" providerId="ADAL" clId="{49F56BD0-3C85-4BF5-AC43-6C40AF70B3C4}" dt="2022-02-22T22:04:29.948" v="895" actId="1076"/>
      <pc:docMkLst>
        <pc:docMk/>
      </pc:docMkLst>
      <pc:sldChg chg="modSp mod">
        <pc:chgData name="GISLAYNO FICUCIELLO MONTEIRO DA SILVA" userId="a34d7dad-00ab-4d94-a36d-ccc8dbef0435" providerId="ADAL" clId="{49F56BD0-3C85-4BF5-AC43-6C40AF70B3C4}" dt="2022-02-16T00:51:05.221" v="15" actId="20577"/>
        <pc:sldMkLst>
          <pc:docMk/>
          <pc:sldMk cId="4028637075" sldId="257"/>
        </pc:sldMkLst>
        <pc:spChg chg="mod">
          <ac:chgData name="GISLAYNO FICUCIELLO MONTEIRO DA SILVA" userId="a34d7dad-00ab-4d94-a36d-ccc8dbef0435" providerId="ADAL" clId="{49F56BD0-3C85-4BF5-AC43-6C40AF70B3C4}" dt="2022-02-16T00:51:05.221" v="15" actId="20577"/>
          <ac:spMkLst>
            <pc:docMk/>
            <pc:sldMk cId="4028637075" sldId="257"/>
            <ac:spMk id="3" creationId="{4BEF1235-3E86-400D-8CF7-298A09536E92}"/>
          </ac:spMkLst>
        </pc:spChg>
      </pc:sldChg>
      <pc:sldChg chg="del">
        <pc:chgData name="GISLAYNO FICUCIELLO MONTEIRO DA SILVA" userId="a34d7dad-00ab-4d94-a36d-ccc8dbef0435" providerId="ADAL" clId="{49F56BD0-3C85-4BF5-AC43-6C40AF70B3C4}" dt="2022-02-16T00:51:00.676" v="13" actId="47"/>
        <pc:sldMkLst>
          <pc:docMk/>
          <pc:sldMk cId="978552146" sldId="350"/>
        </pc:sldMkLst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778922210" sldId="372"/>
        </pc:sldMkLst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2970108063" sldId="373"/>
        </pc:sldMkLst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2444349755" sldId="374"/>
        </pc:sldMkLst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1371703755" sldId="375"/>
        </pc:sldMkLst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2630729722" sldId="378"/>
        </pc:sldMkLst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21:58:21.180" v="892" actId="478"/>
        <pc:sldMkLst>
          <pc:docMk/>
          <pc:sldMk cId="3307675460" sldId="379"/>
        </pc:sldMkLst>
        <pc:spChg chg="add del mod ord">
          <ac:chgData name="GISLAYNO FICUCIELLO MONTEIRO DA SILVA" userId="a34d7dad-00ab-4d94-a36d-ccc8dbef0435" providerId="ADAL" clId="{49F56BD0-3C85-4BF5-AC43-6C40AF70B3C4}" dt="2022-02-16T14:29:23.023" v="513" actId="478"/>
          <ac:spMkLst>
            <pc:docMk/>
            <pc:sldMk cId="3307675460" sldId="379"/>
            <ac:spMk id="2" creationId="{3207B5F8-A5D4-43C4-A760-7AFA2D7761E6}"/>
          </ac:spMkLst>
        </pc:spChg>
        <pc:spChg chg="mod">
          <ac:chgData name="GISLAYNO FICUCIELLO MONTEIRO DA SILVA" userId="a34d7dad-00ab-4d94-a36d-ccc8dbef0435" providerId="ADAL" clId="{49F56BD0-3C85-4BF5-AC43-6C40AF70B3C4}" dt="2022-02-16T14:29:40.355" v="515" actId="2711"/>
          <ac:spMkLst>
            <pc:docMk/>
            <pc:sldMk cId="3307675460" sldId="379"/>
            <ac:spMk id="4" creationId="{F9AD3904-B74F-4CB8-973A-D43BBB5506ED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29:21.022" v="512" actId="478"/>
          <ac:spMkLst>
            <pc:docMk/>
            <pc:sldMk cId="3307675460" sldId="379"/>
            <ac:spMk id="7" creationId="{6F485617-CB8D-40F1-B53E-DCABC4F01173}"/>
          </ac:spMkLst>
        </pc:spChg>
        <pc:picChg chg="del">
          <ac:chgData name="GISLAYNO FICUCIELLO MONTEIRO DA SILVA" userId="a34d7dad-00ab-4d94-a36d-ccc8dbef0435" providerId="ADAL" clId="{49F56BD0-3C85-4BF5-AC43-6C40AF70B3C4}" dt="2022-02-16T00:49:54.458" v="5" actId="478"/>
          <ac:picMkLst>
            <pc:docMk/>
            <pc:sldMk cId="3307675460" sldId="379"/>
            <ac:picMk id="5" creationId="{C5254329-FBB0-49AA-A4DB-FEF40E49EF0B}"/>
          </ac:picMkLst>
        </pc:picChg>
        <pc:cxnChg chg="del">
          <ac:chgData name="GISLAYNO FICUCIELLO MONTEIRO DA SILVA" userId="a34d7dad-00ab-4d94-a36d-ccc8dbef0435" providerId="ADAL" clId="{49F56BD0-3C85-4BF5-AC43-6C40AF70B3C4}" dt="2022-02-22T21:58:21.180" v="892" actId="478"/>
          <ac:cxnSpMkLst>
            <pc:docMk/>
            <pc:sldMk cId="3307675460" sldId="379"/>
            <ac:cxnSpMk id="3" creationId="{76760F73-472A-4AC1-B510-0A58E23FA42F}"/>
          </ac:cxnSpMkLst>
        </pc:cxn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16T00:52:04.162" v="28" actId="1076"/>
        <pc:sldMkLst>
          <pc:docMk/>
          <pc:sldMk cId="3215558300" sldId="386"/>
        </pc:sldMkLst>
        <pc:spChg chg="mod">
          <ac:chgData name="GISLAYNO FICUCIELLO MONTEIRO DA SILVA" userId="a34d7dad-00ab-4d94-a36d-ccc8dbef0435" providerId="ADAL" clId="{49F56BD0-3C85-4BF5-AC43-6C40AF70B3C4}" dt="2022-02-16T00:52:01.942" v="27" actId="1076"/>
          <ac:spMkLst>
            <pc:docMk/>
            <pc:sldMk cId="3215558300" sldId="386"/>
            <ac:spMk id="2" creationId="{5F855329-2885-40B6-8EF5-3B4BF85D02D3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00:51:30.298" v="18" actId="478"/>
          <ac:spMkLst>
            <pc:docMk/>
            <pc:sldMk cId="3215558300" sldId="386"/>
            <ac:spMk id="4" creationId="{458D8866-398D-46D7-82F4-6466C46226BF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00:51:34.246" v="20" actId="478"/>
          <ac:spMkLst>
            <pc:docMk/>
            <pc:sldMk cId="3215558300" sldId="386"/>
            <ac:spMk id="6" creationId="{5B6EE4D9-E8F5-4021-91E2-3171B8228CEA}"/>
          </ac:spMkLst>
        </pc:spChg>
        <pc:picChg chg="del">
          <ac:chgData name="GISLAYNO FICUCIELLO MONTEIRO DA SILVA" userId="a34d7dad-00ab-4d94-a36d-ccc8dbef0435" providerId="ADAL" clId="{49F56BD0-3C85-4BF5-AC43-6C40AF70B3C4}" dt="2022-02-16T00:51:38.744" v="22" actId="478"/>
          <ac:picMkLst>
            <pc:docMk/>
            <pc:sldMk cId="3215558300" sldId="386"/>
            <ac:picMk id="5" creationId="{C5254329-FBB0-49AA-A4DB-FEF40E49EF0B}"/>
          </ac:picMkLst>
        </pc:picChg>
        <pc:picChg chg="add mod">
          <ac:chgData name="GISLAYNO FICUCIELLO MONTEIRO DA SILVA" userId="a34d7dad-00ab-4d94-a36d-ccc8dbef0435" providerId="ADAL" clId="{49F56BD0-3C85-4BF5-AC43-6C40AF70B3C4}" dt="2022-02-16T00:52:04.162" v="28" actId="1076"/>
          <ac:picMkLst>
            <pc:docMk/>
            <pc:sldMk cId="3215558300" sldId="386"/>
            <ac:picMk id="7" creationId="{538AB353-420A-4F98-981F-1802F49248C0}"/>
          </ac:picMkLst>
        </pc:picChg>
        <pc:cxnChg chg="del">
          <ac:chgData name="GISLAYNO FICUCIELLO MONTEIRO DA SILVA" userId="a34d7dad-00ab-4d94-a36d-ccc8dbef0435" providerId="ADAL" clId="{49F56BD0-3C85-4BF5-AC43-6C40AF70B3C4}" dt="2022-02-16T00:51:37.040" v="21" actId="478"/>
          <ac:cxnSpMkLst>
            <pc:docMk/>
            <pc:sldMk cId="3215558300" sldId="386"/>
            <ac:cxnSpMk id="3" creationId="{76760F73-472A-4AC1-B510-0A58E23FA42F}"/>
          </ac:cxnSpMkLst>
        </pc:cxnChg>
      </pc:sldChg>
      <pc:sldChg chg="del">
        <pc:chgData name="GISLAYNO FICUCIELLO MONTEIRO DA SILVA" userId="a34d7dad-00ab-4d94-a36d-ccc8dbef0435" providerId="ADAL" clId="{49F56BD0-3C85-4BF5-AC43-6C40AF70B3C4}" dt="2022-02-16T01:20:25.899" v="231" actId="47"/>
        <pc:sldMkLst>
          <pc:docMk/>
          <pc:sldMk cId="1756341072" sldId="387"/>
        </pc:sldMkLst>
      </pc:sldChg>
      <pc:sldChg chg="addSp delSp modSp mod modClrScheme chgLayout">
        <pc:chgData name="GISLAYNO FICUCIELLO MONTEIRO DA SILVA" userId="a34d7dad-00ab-4d94-a36d-ccc8dbef0435" providerId="ADAL" clId="{49F56BD0-3C85-4BF5-AC43-6C40AF70B3C4}" dt="2022-02-16T00:53:31.555" v="42" actId="1076"/>
        <pc:sldMkLst>
          <pc:docMk/>
          <pc:sldMk cId="5671885" sldId="886"/>
        </pc:sldMkLst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5671885" sldId="886"/>
            <ac:spMk id="3" creationId="{00000000-0000-0000-0000-000000000000}"/>
          </ac:spMkLst>
        </pc:spChg>
        <pc:spChg chg="mod ord">
          <ac:chgData name="GISLAYNO FICUCIELLO MONTEIRO DA SILVA" userId="a34d7dad-00ab-4d94-a36d-ccc8dbef0435" providerId="ADAL" clId="{49F56BD0-3C85-4BF5-AC43-6C40AF70B3C4}" dt="2022-02-16T00:53:18.383" v="38" actId="14100"/>
          <ac:spMkLst>
            <pc:docMk/>
            <pc:sldMk cId="5671885" sldId="886"/>
            <ac:spMk id="4" creationId="{00000000-0000-0000-0000-000000000000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00:52:56.976" v="33" actId="478"/>
          <ac:spMkLst>
            <pc:docMk/>
            <pc:sldMk cId="5671885" sldId="886"/>
            <ac:spMk id="7" creationId="{7251559E-87EC-4842-AE00-D607CB80B2F8}"/>
          </ac:spMkLst>
        </pc:spChg>
        <pc:picChg chg="del">
          <ac:chgData name="GISLAYNO FICUCIELLO MONTEIRO DA SILVA" userId="a34d7dad-00ab-4d94-a36d-ccc8dbef0435" providerId="ADAL" clId="{49F56BD0-3C85-4BF5-AC43-6C40AF70B3C4}" dt="2022-02-16T00:52:13.462" v="29" actId="478"/>
          <ac:picMkLst>
            <pc:docMk/>
            <pc:sldMk cId="5671885" sldId="886"/>
            <ac:picMk id="2" creationId="{4E5E000E-219B-4956-A966-FC24061B8E16}"/>
          </ac:picMkLst>
        </pc:picChg>
        <pc:picChg chg="del">
          <ac:chgData name="GISLAYNO FICUCIELLO MONTEIRO DA SILVA" userId="a34d7dad-00ab-4d94-a36d-ccc8dbef0435" providerId="ADAL" clId="{49F56BD0-3C85-4BF5-AC43-6C40AF70B3C4}" dt="2022-02-16T00:49:38.656" v="0" actId="478"/>
          <ac:picMkLst>
            <pc:docMk/>
            <pc:sldMk cId="5671885" sldId="886"/>
            <ac:picMk id="6" creationId="{D712BA76-C684-43BD-AE88-B7C9AEED3886}"/>
          </ac:picMkLst>
        </pc:picChg>
        <pc:picChg chg="add mod">
          <ac:chgData name="GISLAYNO FICUCIELLO MONTEIRO DA SILVA" userId="a34d7dad-00ab-4d94-a36d-ccc8dbef0435" providerId="ADAL" clId="{49F56BD0-3C85-4BF5-AC43-6C40AF70B3C4}" dt="2022-02-16T00:53:31.555" v="42" actId="1076"/>
          <ac:picMkLst>
            <pc:docMk/>
            <pc:sldMk cId="5671885" sldId="886"/>
            <ac:picMk id="8" creationId="{753C21B8-6B69-474F-9C1F-F17FA89A2AEF}"/>
          </ac:picMkLst>
        </pc:pic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19:55:48.111" v="767" actId="20577"/>
        <pc:sldMkLst>
          <pc:docMk/>
          <pc:sldMk cId="1723976850" sldId="887"/>
        </pc:sldMkLst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1723976850" sldId="887"/>
            <ac:spMk id="3" creationId="{00000000-0000-0000-0000-000000000000}"/>
          </ac:spMkLst>
        </pc:spChg>
        <pc:spChg chg="mod ord">
          <ac:chgData name="GISLAYNO FICUCIELLO MONTEIRO DA SILVA" userId="a34d7dad-00ab-4d94-a36d-ccc8dbef0435" providerId="ADAL" clId="{49F56BD0-3C85-4BF5-AC43-6C40AF70B3C4}" dt="2022-02-22T19:55:48.111" v="767" actId="20577"/>
          <ac:spMkLst>
            <pc:docMk/>
            <pc:sldMk cId="1723976850" sldId="887"/>
            <ac:spMk id="4" creationId="{00000000-0000-0000-0000-000000000000}"/>
          </ac:spMkLst>
        </pc:spChg>
        <pc:spChg chg="del">
          <ac:chgData name="GISLAYNO FICUCIELLO MONTEIRO DA SILVA" userId="a34d7dad-00ab-4d94-a36d-ccc8dbef0435" providerId="ADAL" clId="{49F56BD0-3C85-4BF5-AC43-6C40AF70B3C4}" dt="2022-02-16T00:54:30.735" v="74" actId="478"/>
          <ac:spMkLst>
            <pc:docMk/>
            <pc:sldMk cId="1723976850" sldId="887"/>
            <ac:spMk id="5" creationId="{346FE3E1-D7EE-4948-B78B-F10A444F3784}"/>
          </ac:spMkLst>
        </pc:spChg>
        <pc:spChg chg="add mod ord">
          <ac:chgData name="GISLAYNO FICUCIELLO MONTEIRO DA SILVA" userId="a34d7dad-00ab-4d94-a36d-ccc8dbef0435" providerId="ADAL" clId="{49F56BD0-3C85-4BF5-AC43-6C40AF70B3C4}" dt="2022-02-16T01:20:49.132" v="233" actId="255"/>
          <ac:spMkLst>
            <pc:docMk/>
            <pc:sldMk cId="1723976850" sldId="887"/>
            <ac:spMk id="7" creationId="{19201C29-DB38-494B-974E-870611E6181E}"/>
          </ac:spMkLst>
        </pc:spChg>
        <pc:picChg chg="del">
          <ac:chgData name="GISLAYNO FICUCIELLO MONTEIRO DA SILVA" userId="a34d7dad-00ab-4d94-a36d-ccc8dbef0435" providerId="ADAL" clId="{49F56BD0-3C85-4BF5-AC43-6C40AF70B3C4}" dt="2022-02-16T00:53:56.936" v="64" actId="478"/>
          <ac:picMkLst>
            <pc:docMk/>
            <pc:sldMk cId="1723976850" sldId="887"/>
            <ac:picMk id="2" creationId="{E021F507-E1EC-4EB9-8AAB-56189FD91CF6}"/>
          </ac:picMkLst>
        </pc:picChg>
        <pc:picChg chg="del">
          <ac:chgData name="GISLAYNO FICUCIELLO MONTEIRO DA SILVA" userId="a34d7dad-00ab-4d94-a36d-ccc8dbef0435" providerId="ADAL" clId="{49F56BD0-3C85-4BF5-AC43-6C40AF70B3C4}" dt="2022-02-16T00:49:42.719" v="1" actId="478"/>
          <ac:picMkLst>
            <pc:docMk/>
            <pc:sldMk cId="1723976850" sldId="887"/>
            <ac:picMk id="6" creationId="{9049C444-62AC-438B-BB31-DB56FB6D2837}"/>
          </ac:picMkLst>
        </pc:picChg>
        <pc:picChg chg="add mod ord">
          <ac:chgData name="GISLAYNO FICUCIELLO MONTEIRO DA SILVA" userId="a34d7dad-00ab-4d94-a36d-ccc8dbef0435" providerId="ADAL" clId="{49F56BD0-3C85-4BF5-AC43-6C40AF70B3C4}" dt="2022-02-16T01:07:43.609" v="79" actId="1076"/>
          <ac:picMkLst>
            <pc:docMk/>
            <pc:sldMk cId="1723976850" sldId="887"/>
            <ac:picMk id="9" creationId="{6B6F2C41-B988-4F67-BB12-DF7ECA8732DF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22T17:47:09.569" v="765" actId="207"/>
        <pc:sldMkLst>
          <pc:docMk/>
          <pc:sldMk cId="3814072814" sldId="888"/>
        </pc:sldMkLst>
        <pc:spChg chg="mod">
          <ac:chgData name="GISLAYNO FICUCIELLO MONTEIRO DA SILVA" userId="a34d7dad-00ab-4d94-a36d-ccc8dbef0435" providerId="ADAL" clId="{49F56BD0-3C85-4BF5-AC43-6C40AF70B3C4}" dt="2022-02-16T01:15:29.137" v="159" actId="12"/>
          <ac:spMkLst>
            <pc:docMk/>
            <pc:sldMk cId="3814072814" sldId="888"/>
            <ac:spMk id="2" creationId="{003DE8E1-BEDA-4B57-ABCA-348D2DA2FA12}"/>
          </ac:spMkLst>
        </pc:spChg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3814072814" sldId="888"/>
            <ac:spMk id="3" creationId="{00000000-0000-0000-0000-000000000000}"/>
          </ac:spMkLst>
        </pc:spChg>
        <pc:spChg chg="add del mod ord">
          <ac:chgData name="GISLAYNO FICUCIELLO MONTEIRO DA SILVA" userId="a34d7dad-00ab-4d94-a36d-ccc8dbef0435" providerId="ADAL" clId="{49F56BD0-3C85-4BF5-AC43-6C40AF70B3C4}" dt="2022-02-22T17:47:09.569" v="765" actId="207"/>
          <ac:spMkLst>
            <pc:docMk/>
            <pc:sldMk cId="3814072814" sldId="888"/>
            <ac:spMk id="4" creationId="{00000000-0000-0000-0000-000000000000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01:07:55.764" v="81" actId="478"/>
          <ac:spMkLst>
            <pc:docMk/>
            <pc:sldMk cId="3814072814" sldId="888"/>
            <ac:spMk id="7" creationId="{9DEC7FA2-E6DA-4130-A5D2-9BDBEC60378B}"/>
          </ac:spMkLst>
        </pc:spChg>
        <pc:spChg chg="add del mod">
          <ac:chgData name="GISLAYNO FICUCIELLO MONTEIRO DA SILVA" userId="a34d7dad-00ab-4d94-a36d-ccc8dbef0435" providerId="ADAL" clId="{49F56BD0-3C85-4BF5-AC43-6C40AF70B3C4}" dt="2022-02-16T01:13:17.433" v="85" actId="478"/>
          <ac:spMkLst>
            <pc:docMk/>
            <pc:sldMk cId="3814072814" sldId="888"/>
            <ac:spMk id="7" creationId="{FCCCE62E-AF84-4F79-A62B-8E3EEA6CDBEE}"/>
          </ac:spMkLst>
        </pc:spChg>
        <pc:picChg chg="mod">
          <ac:chgData name="GISLAYNO FICUCIELLO MONTEIRO DA SILVA" userId="a34d7dad-00ab-4d94-a36d-ccc8dbef0435" providerId="ADAL" clId="{49F56BD0-3C85-4BF5-AC43-6C40AF70B3C4}" dt="2022-02-16T01:13:59.398" v="93" actId="1076"/>
          <ac:picMkLst>
            <pc:docMk/>
            <pc:sldMk cId="3814072814" sldId="888"/>
            <ac:picMk id="5" creationId="{20A96FFD-479E-4CD1-95EC-7A9C394DE243}"/>
          </ac:picMkLst>
        </pc:picChg>
        <pc:picChg chg="del">
          <ac:chgData name="GISLAYNO FICUCIELLO MONTEIRO DA SILVA" userId="a34d7dad-00ab-4d94-a36d-ccc8dbef0435" providerId="ADAL" clId="{49F56BD0-3C85-4BF5-AC43-6C40AF70B3C4}" dt="2022-02-16T00:49:45.641" v="2" actId="478"/>
          <ac:picMkLst>
            <pc:docMk/>
            <pc:sldMk cId="3814072814" sldId="888"/>
            <ac:picMk id="6" creationId="{F2D07B6D-8893-4DC6-AA33-7F8C2C019336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16T14:29:05.973" v="510" actId="1076"/>
        <pc:sldMkLst>
          <pc:docMk/>
          <pc:sldMk cId="1222571275" sldId="889"/>
        </pc:sldMkLst>
        <pc:spChg chg="add del mod ord">
          <ac:chgData name="GISLAYNO FICUCIELLO MONTEIRO DA SILVA" userId="a34d7dad-00ab-4d94-a36d-ccc8dbef0435" providerId="ADAL" clId="{49F56BD0-3C85-4BF5-AC43-6C40AF70B3C4}" dt="2022-02-16T01:14:08.897" v="95" actId="478"/>
          <ac:spMkLst>
            <pc:docMk/>
            <pc:sldMk cId="1222571275" sldId="889"/>
            <ac:spMk id="2" creationId="{72E8C3A5-A522-45CF-8C53-92A8EC16B739}"/>
          </ac:spMkLst>
        </pc:spChg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1222571275" sldId="889"/>
            <ac:spMk id="3" creationId="{00000000-0000-0000-0000-000000000000}"/>
          </ac:spMkLst>
        </pc:spChg>
        <pc:spChg chg="mod ord">
          <ac:chgData name="GISLAYNO FICUCIELLO MONTEIRO DA SILVA" userId="a34d7dad-00ab-4d94-a36d-ccc8dbef0435" providerId="ADAL" clId="{49F56BD0-3C85-4BF5-AC43-6C40AF70B3C4}" dt="2022-02-16T14:19:58.164" v="372" actId="6549"/>
          <ac:spMkLst>
            <pc:docMk/>
            <pc:sldMk cId="1222571275" sldId="889"/>
            <ac:spMk id="4" creationId="{00000000-0000-0000-0000-000000000000}"/>
          </ac:spMkLst>
        </pc:spChg>
        <pc:spChg chg="add mod">
          <ac:chgData name="GISLAYNO FICUCIELLO MONTEIRO DA SILVA" userId="a34d7dad-00ab-4d94-a36d-ccc8dbef0435" providerId="ADAL" clId="{49F56BD0-3C85-4BF5-AC43-6C40AF70B3C4}" dt="2022-02-16T01:21:13.541" v="245" actId="14100"/>
          <ac:spMkLst>
            <pc:docMk/>
            <pc:sldMk cId="1222571275" sldId="889"/>
            <ac:spMk id="6" creationId="{B6AFA4DC-5BC5-4997-AB43-6AF4A21698A9}"/>
          </ac:spMkLst>
        </pc:spChg>
        <pc:picChg chg="del">
          <ac:chgData name="GISLAYNO FICUCIELLO MONTEIRO DA SILVA" userId="a34d7dad-00ab-4d94-a36d-ccc8dbef0435" providerId="ADAL" clId="{49F56BD0-3C85-4BF5-AC43-6C40AF70B3C4}" dt="2022-02-16T00:49:48.933" v="3" actId="478"/>
          <ac:picMkLst>
            <pc:docMk/>
            <pc:sldMk cId="1222571275" sldId="889"/>
            <ac:picMk id="7" creationId="{7C2D3BDA-BF8B-44C2-99BC-3FCFCAE16561}"/>
          </ac:picMkLst>
        </pc:picChg>
        <pc:picChg chg="add mod">
          <ac:chgData name="GISLAYNO FICUCIELLO MONTEIRO DA SILVA" userId="a34d7dad-00ab-4d94-a36d-ccc8dbef0435" providerId="ADAL" clId="{49F56BD0-3C85-4BF5-AC43-6C40AF70B3C4}" dt="2022-02-16T14:29:05.973" v="510" actId="1076"/>
          <ac:picMkLst>
            <pc:docMk/>
            <pc:sldMk cId="1222571275" sldId="889"/>
            <ac:picMk id="7" creationId="{999AD888-5DB5-42BF-8806-379AC47D3305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16T14:20:36.895" v="440" actId="20577"/>
        <pc:sldMkLst>
          <pc:docMk/>
          <pc:sldMk cId="3036436460" sldId="890"/>
        </pc:sldMkLst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3036436460" sldId="890"/>
            <ac:spMk id="3" creationId="{00000000-0000-0000-0000-000000000000}"/>
          </ac:spMkLst>
        </pc:spChg>
        <pc:spChg chg="mod ord">
          <ac:chgData name="GISLAYNO FICUCIELLO MONTEIRO DA SILVA" userId="a34d7dad-00ab-4d94-a36d-ccc8dbef0435" providerId="ADAL" clId="{49F56BD0-3C85-4BF5-AC43-6C40AF70B3C4}" dt="2022-02-16T14:20:36.895" v="440" actId="20577"/>
          <ac:spMkLst>
            <pc:docMk/>
            <pc:sldMk cId="3036436460" sldId="890"/>
            <ac:spMk id="4" creationId="{00000000-0000-0000-0000-000000000000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01:21:20.479" v="248" actId="478"/>
          <ac:spMkLst>
            <pc:docMk/>
            <pc:sldMk cId="3036436460" sldId="890"/>
            <ac:spMk id="7" creationId="{4B9F3274-69A4-4DF2-9223-1DE82D1459C3}"/>
          </ac:spMkLst>
        </pc:spChg>
        <pc:spChg chg="add mod">
          <ac:chgData name="GISLAYNO FICUCIELLO MONTEIRO DA SILVA" userId="a34d7dad-00ab-4d94-a36d-ccc8dbef0435" providerId="ADAL" clId="{49F56BD0-3C85-4BF5-AC43-6C40AF70B3C4}" dt="2022-02-16T01:21:25.791" v="258" actId="6549"/>
          <ac:spMkLst>
            <pc:docMk/>
            <pc:sldMk cId="3036436460" sldId="890"/>
            <ac:spMk id="8" creationId="{B0F58FF3-5963-45E5-A336-581D5AA7F22F}"/>
          </ac:spMkLst>
        </pc:spChg>
        <pc:picChg chg="mod">
          <ac:chgData name="GISLAYNO FICUCIELLO MONTEIRO DA SILVA" userId="a34d7dad-00ab-4d94-a36d-ccc8dbef0435" providerId="ADAL" clId="{49F56BD0-3C85-4BF5-AC43-6C40AF70B3C4}" dt="2022-02-16T01:21:52.479" v="272" actId="14100"/>
          <ac:picMkLst>
            <pc:docMk/>
            <pc:sldMk cId="3036436460" sldId="890"/>
            <ac:picMk id="2" creationId="{239AFE4D-A53B-47EA-ADF3-02604113CB07}"/>
          </ac:picMkLst>
        </pc:picChg>
        <pc:picChg chg="del">
          <ac:chgData name="GISLAYNO FICUCIELLO MONTEIRO DA SILVA" userId="a34d7dad-00ab-4d94-a36d-ccc8dbef0435" providerId="ADAL" clId="{49F56BD0-3C85-4BF5-AC43-6C40AF70B3C4}" dt="2022-02-16T01:18:44.815" v="229" actId="478"/>
          <ac:picMkLst>
            <pc:docMk/>
            <pc:sldMk cId="3036436460" sldId="890"/>
            <ac:picMk id="6" creationId="{043F0D82-3126-4C8C-AB1F-DFFDABB9462E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22T21:56:02.173" v="817" actId="20577"/>
        <pc:sldMkLst>
          <pc:docMk/>
          <pc:sldMk cId="2798406406" sldId="914"/>
        </pc:sldMkLst>
        <pc:spChg chg="add del mod ord">
          <ac:chgData name="GISLAYNO FICUCIELLO MONTEIRO DA SILVA" userId="a34d7dad-00ab-4d94-a36d-ccc8dbef0435" providerId="ADAL" clId="{49F56BD0-3C85-4BF5-AC43-6C40AF70B3C4}" dt="2022-02-16T01:22:09.988" v="273" actId="478"/>
          <ac:spMkLst>
            <pc:docMk/>
            <pc:sldMk cId="2798406406" sldId="914"/>
            <ac:spMk id="2" creationId="{A662562F-8086-47CC-B278-F6CDA790206E}"/>
          </ac:spMkLst>
        </pc:spChg>
        <pc:spChg chg="mod ord">
          <ac:chgData name="GISLAYNO FICUCIELLO MONTEIRO DA SILVA" userId="a34d7dad-00ab-4d94-a36d-ccc8dbef0435" providerId="ADAL" clId="{49F56BD0-3C85-4BF5-AC43-6C40AF70B3C4}" dt="2022-02-16T00:52:52.490" v="32" actId="700"/>
          <ac:spMkLst>
            <pc:docMk/>
            <pc:sldMk cId="2798406406" sldId="914"/>
            <ac:spMk id="3" creationId="{00000000-0000-0000-0000-000000000000}"/>
          </ac:spMkLst>
        </pc:spChg>
        <pc:spChg chg="mod ord">
          <ac:chgData name="GISLAYNO FICUCIELLO MONTEIRO DA SILVA" userId="a34d7dad-00ab-4d94-a36d-ccc8dbef0435" providerId="ADAL" clId="{49F56BD0-3C85-4BF5-AC43-6C40AF70B3C4}" dt="2022-02-22T21:56:02.173" v="817" actId="20577"/>
          <ac:spMkLst>
            <pc:docMk/>
            <pc:sldMk cId="2798406406" sldId="914"/>
            <ac:spMk id="4" creationId="{00000000-0000-0000-0000-000000000000}"/>
          </ac:spMkLst>
        </pc:spChg>
        <pc:spChg chg="mod">
          <ac:chgData name="GISLAYNO FICUCIELLO MONTEIRO DA SILVA" userId="a34d7dad-00ab-4d94-a36d-ccc8dbef0435" providerId="ADAL" clId="{49F56BD0-3C85-4BF5-AC43-6C40AF70B3C4}" dt="2022-02-16T01:22:26.665" v="276" actId="113"/>
          <ac:spMkLst>
            <pc:docMk/>
            <pc:sldMk cId="2798406406" sldId="914"/>
            <ac:spMk id="7" creationId="{84C6E2B1-46E9-45CB-926B-F8673B33599B}"/>
          </ac:spMkLst>
        </pc:spChg>
        <pc:picChg chg="del">
          <ac:chgData name="GISLAYNO FICUCIELLO MONTEIRO DA SILVA" userId="a34d7dad-00ab-4d94-a36d-ccc8dbef0435" providerId="ADAL" clId="{49F56BD0-3C85-4BF5-AC43-6C40AF70B3C4}" dt="2022-02-16T00:49:51.655" v="4" actId="478"/>
          <ac:picMkLst>
            <pc:docMk/>
            <pc:sldMk cId="2798406406" sldId="914"/>
            <ac:picMk id="6" creationId="{1F2A23C4-D64B-4A5F-A297-F442131A1C5B}"/>
          </ac:picMkLst>
        </pc:picChg>
      </pc:sldChg>
      <pc:sldChg chg="addSp delSp modSp mod modClrScheme addAnim delAnim chgLayout">
        <pc:chgData name="GISLAYNO FICUCIELLO MONTEIRO DA SILVA" userId="a34d7dad-00ab-4d94-a36d-ccc8dbef0435" providerId="ADAL" clId="{49F56BD0-3C85-4BF5-AC43-6C40AF70B3C4}" dt="2022-02-16T14:37:22.551" v="764" actId="20577"/>
        <pc:sldMkLst>
          <pc:docMk/>
          <pc:sldMk cId="1624078494" sldId="915"/>
        </pc:sldMkLst>
        <pc:spChg chg="add del mod">
          <ac:chgData name="GISLAYNO FICUCIELLO MONTEIRO DA SILVA" userId="a34d7dad-00ab-4d94-a36d-ccc8dbef0435" providerId="ADAL" clId="{49F56BD0-3C85-4BF5-AC43-6C40AF70B3C4}" dt="2022-02-16T14:36:43.982" v="730" actId="255"/>
          <ac:spMkLst>
            <pc:docMk/>
            <pc:sldMk cId="1624078494" sldId="915"/>
            <ac:spMk id="2" creationId="{5F855329-2885-40B6-8EF5-3B4BF85D02D3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6:16.596" v="721" actId="478"/>
          <ac:spMkLst>
            <pc:docMk/>
            <pc:sldMk cId="1624078494" sldId="915"/>
            <ac:spMk id="4" creationId="{C8B9575D-9136-45D6-98F8-A1BBA07924B9}"/>
          </ac:spMkLst>
        </pc:spChg>
        <pc:spChg chg="mod">
          <ac:chgData name="GISLAYNO FICUCIELLO MONTEIRO DA SILVA" userId="a34d7dad-00ab-4d94-a36d-ccc8dbef0435" providerId="ADAL" clId="{49F56BD0-3C85-4BF5-AC43-6C40AF70B3C4}" dt="2022-02-16T14:37:22.551" v="764" actId="20577"/>
          <ac:spMkLst>
            <pc:docMk/>
            <pc:sldMk cId="1624078494" sldId="915"/>
            <ac:spMk id="6" creationId="{66C4CE63-8EA3-4675-BF8C-CBAFD4E19CAA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6:18.618" v="722" actId="478"/>
          <ac:spMkLst>
            <pc:docMk/>
            <pc:sldMk cId="1624078494" sldId="915"/>
            <ac:spMk id="7" creationId="{D54312E8-CE32-4292-B2ED-D6E17826479A}"/>
          </ac:spMkLst>
        </pc:spChg>
        <pc:picChg chg="del">
          <ac:chgData name="GISLAYNO FICUCIELLO MONTEIRO DA SILVA" userId="a34d7dad-00ab-4d94-a36d-ccc8dbef0435" providerId="ADAL" clId="{49F56BD0-3C85-4BF5-AC43-6C40AF70B3C4}" dt="2022-02-16T00:50:14.881" v="12" actId="478"/>
          <ac:picMkLst>
            <pc:docMk/>
            <pc:sldMk cId="1624078494" sldId="915"/>
            <ac:picMk id="5" creationId="{C5254329-FBB0-49AA-A4DB-FEF40E49EF0B}"/>
          </ac:picMkLst>
        </pc:picChg>
        <pc:cxnChg chg="del">
          <ac:chgData name="GISLAYNO FICUCIELLO MONTEIRO DA SILVA" userId="a34d7dad-00ab-4d94-a36d-ccc8dbef0435" providerId="ADAL" clId="{49F56BD0-3C85-4BF5-AC43-6C40AF70B3C4}" dt="2022-02-16T14:36:32.481" v="728" actId="478"/>
          <ac:cxnSpMkLst>
            <pc:docMk/>
            <pc:sldMk cId="1624078494" sldId="915"/>
            <ac:cxnSpMk id="3" creationId="{76760F73-472A-4AC1-B510-0A58E23FA42F}"/>
          </ac:cxnSpMkLst>
        </pc:cxn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21:58:18.644" v="891" actId="478"/>
        <pc:sldMkLst>
          <pc:docMk/>
          <pc:sldMk cId="3715238727" sldId="918"/>
        </pc:sldMkLst>
        <pc:spChg chg="add del mod ord">
          <ac:chgData name="GISLAYNO FICUCIELLO MONTEIRO DA SILVA" userId="a34d7dad-00ab-4d94-a36d-ccc8dbef0435" providerId="ADAL" clId="{49F56BD0-3C85-4BF5-AC43-6C40AF70B3C4}" dt="2022-02-16T14:29:54.799" v="518" actId="478"/>
          <ac:spMkLst>
            <pc:docMk/>
            <pc:sldMk cId="3715238727" sldId="918"/>
            <ac:spMk id="2" creationId="{5E72C7C3-AAC2-4650-8907-10C9EE5EA430}"/>
          </ac:spMkLst>
        </pc:spChg>
        <pc:spChg chg="mod">
          <ac:chgData name="GISLAYNO FICUCIELLO MONTEIRO DA SILVA" userId="a34d7dad-00ab-4d94-a36d-ccc8dbef0435" providerId="ADAL" clId="{49F56BD0-3C85-4BF5-AC43-6C40AF70B3C4}" dt="2022-02-22T21:56:54.629" v="823" actId="6549"/>
          <ac:spMkLst>
            <pc:docMk/>
            <pc:sldMk cId="3715238727" sldId="918"/>
            <ac:spMk id="4" creationId="{F9AD3904-B74F-4CB8-973A-D43BBB5506ED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29:53.365" v="517" actId="478"/>
          <ac:spMkLst>
            <pc:docMk/>
            <pc:sldMk cId="3715238727" sldId="918"/>
            <ac:spMk id="7" creationId="{FB36A9BE-EE99-4A3C-B687-80C5C3B25F8F}"/>
          </ac:spMkLst>
        </pc:spChg>
        <pc:picChg chg="del">
          <ac:chgData name="GISLAYNO FICUCIELLO MONTEIRO DA SILVA" userId="a34d7dad-00ab-4d94-a36d-ccc8dbef0435" providerId="ADAL" clId="{49F56BD0-3C85-4BF5-AC43-6C40AF70B3C4}" dt="2022-02-16T00:49:57.082" v="6" actId="478"/>
          <ac:picMkLst>
            <pc:docMk/>
            <pc:sldMk cId="3715238727" sldId="918"/>
            <ac:picMk id="5" creationId="{C5254329-FBB0-49AA-A4DB-FEF40E49EF0B}"/>
          </ac:picMkLst>
        </pc:picChg>
        <pc:cxnChg chg="del">
          <ac:chgData name="GISLAYNO FICUCIELLO MONTEIRO DA SILVA" userId="a34d7dad-00ab-4d94-a36d-ccc8dbef0435" providerId="ADAL" clId="{49F56BD0-3C85-4BF5-AC43-6C40AF70B3C4}" dt="2022-02-22T21:58:18.644" v="891" actId="478"/>
          <ac:cxnSpMkLst>
            <pc:docMk/>
            <pc:sldMk cId="3715238727" sldId="918"/>
            <ac:cxnSpMk id="3" creationId="{76760F73-472A-4AC1-B510-0A58E23FA42F}"/>
          </ac:cxnSpMkLst>
        </pc:cxn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21:58:16.943" v="890" actId="478"/>
        <pc:sldMkLst>
          <pc:docMk/>
          <pc:sldMk cId="2710618818" sldId="919"/>
        </pc:sldMkLst>
        <pc:spChg chg="add del mod ord">
          <ac:chgData name="GISLAYNO FICUCIELLO MONTEIRO DA SILVA" userId="a34d7dad-00ab-4d94-a36d-ccc8dbef0435" providerId="ADAL" clId="{49F56BD0-3C85-4BF5-AC43-6C40AF70B3C4}" dt="2022-02-16T14:30:12.751" v="522" actId="478"/>
          <ac:spMkLst>
            <pc:docMk/>
            <pc:sldMk cId="2710618818" sldId="919"/>
            <ac:spMk id="2" creationId="{2AE5E766-8742-4BF3-9939-53F0C8417FFD}"/>
          </ac:spMkLst>
        </pc:spChg>
        <pc:spChg chg="mod">
          <ac:chgData name="GISLAYNO FICUCIELLO MONTEIRO DA SILVA" userId="a34d7dad-00ab-4d94-a36d-ccc8dbef0435" providerId="ADAL" clId="{49F56BD0-3C85-4BF5-AC43-6C40AF70B3C4}" dt="2022-02-16T14:30:21.135" v="523" actId="2711"/>
          <ac:spMkLst>
            <pc:docMk/>
            <pc:sldMk cId="2710618818" sldId="919"/>
            <ac:spMk id="4" creationId="{F9AD3904-B74F-4CB8-973A-D43BBB5506ED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0:11.182" v="521" actId="478"/>
          <ac:spMkLst>
            <pc:docMk/>
            <pc:sldMk cId="2710618818" sldId="919"/>
            <ac:spMk id="7" creationId="{9DF88475-5EF8-4868-814C-4B5C22571B2D}"/>
          </ac:spMkLst>
        </pc:spChg>
        <pc:picChg chg="del">
          <ac:chgData name="GISLAYNO FICUCIELLO MONTEIRO DA SILVA" userId="a34d7dad-00ab-4d94-a36d-ccc8dbef0435" providerId="ADAL" clId="{49F56BD0-3C85-4BF5-AC43-6C40AF70B3C4}" dt="2022-02-16T00:49:59.978" v="7" actId="478"/>
          <ac:picMkLst>
            <pc:docMk/>
            <pc:sldMk cId="2710618818" sldId="919"/>
            <ac:picMk id="5" creationId="{C5254329-FBB0-49AA-A4DB-FEF40E49EF0B}"/>
          </ac:picMkLst>
        </pc:picChg>
        <pc:cxnChg chg="del">
          <ac:chgData name="GISLAYNO FICUCIELLO MONTEIRO DA SILVA" userId="a34d7dad-00ab-4d94-a36d-ccc8dbef0435" providerId="ADAL" clId="{49F56BD0-3C85-4BF5-AC43-6C40AF70B3C4}" dt="2022-02-22T21:58:16.943" v="890" actId="478"/>
          <ac:cxnSpMkLst>
            <pc:docMk/>
            <pc:sldMk cId="2710618818" sldId="919"/>
            <ac:cxnSpMk id="3" creationId="{76760F73-472A-4AC1-B510-0A58E23FA42F}"/>
          </ac:cxnSpMkLst>
        </pc:cxn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21:58:13.588" v="889" actId="478"/>
        <pc:sldMkLst>
          <pc:docMk/>
          <pc:sldMk cId="1098547517" sldId="920"/>
        </pc:sldMkLst>
        <pc:spChg chg="mod">
          <ac:chgData name="GISLAYNO FICUCIELLO MONTEIRO DA SILVA" userId="a34d7dad-00ab-4d94-a36d-ccc8dbef0435" providerId="ADAL" clId="{49F56BD0-3C85-4BF5-AC43-6C40AF70B3C4}" dt="2022-02-22T21:57:55.915" v="886" actId="113"/>
          <ac:spMkLst>
            <pc:docMk/>
            <pc:sldMk cId="1098547517" sldId="920"/>
            <ac:spMk id="4" creationId="{F9AD3904-B74F-4CB8-973A-D43BBB5506ED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0:30.727" v="524" actId="478"/>
          <ac:spMkLst>
            <pc:docMk/>
            <pc:sldMk cId="1098547517" sldId="920"/>
            <ac:spMk id="12" creationId="{67A47D75-0BEB-42F7-B239-189579954FB7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0:32.942" v="525" actId="478"/>
          <ac:spMkLst>
            <pc:docMk/>
            <pc:sldMk cId="1098547517" sldId="920"/>
            <ac:spMk id="13" creationId="{A5F8E120-9C73-4528-83C9-5909DB1476F6}"/>
          </ac:spMkLst>
        </pc:spChg>
        <pc:picChg chg="del">
          <ac:chgData name="GISLAYNO FICUCIELLO MONTEIRO DA SILVA" userId="a34d7dad-00ab-4d94-a36d-ccc8dbef0435" providerId="ADAL" clId="{49F56BD0-3C85-4BF5-AC43-6C40AF70B3C4}" dt="2022-02-16T14:31:15.958" v="534" actId="478"/>
          <ac:picMkLst>
            <pc:docMk/>
            <pc:sldMk cId="1098547517" sldId="920"/>
            <ac:picMk id="2" creationId="{0D744A72-1D55-4247-80BD-2F91FD6DEB3B}"/>
          </ac:picMkLst>
        </pc:picChg>
        <pc:picChg chg="del">
          <ac:chgData name="GISLAYNO FICUCIELLO MONTEIRO DA SILVA" userId="a34d7dad-00ab-4d94-a36d-ccc8dbef0435" providerId="ADAL" clId="{49F56BD0-3C85-4BF5-AC43-6C40AF70B3C4}" dt="2022-02-16T00:50:02.671" v="8" actId="478"/>
          <ac:picMkLst>
            <pc:docMk/>
            <pc:sldMk cId="1098547517" sldId="920"/>
            <ac:picMk id="5" creationId="{C5254329-FBB0-49AA-A4DB-FEF40E49EF0B}"/>
          </ac:picMkLst>
        </pc:picChg>
        <pc:picChg chg="del">
          <ac:chgData name="GISLAYNO FICUCIELLO MONTEIRO DA SILVA" userId="a34d7dad-00ab-4d94-a36d-ccc8dbef0435" providerId="ADAL" clId="{49F56BD0-3C85-4BF5-AC43-6C40AF70B3C4}" dt="2022-02-16T14:31:16.677" v="535" actId="478"/>
          <ac:picMkLst>
            <pc:docMk/>
            <pc:sldMk cId="1098547517" sldId="920"/>
            <ac:picMk id="7" creationId="{C0C572BF-8235-42B1-B694-142D856CD871}"/>
          </ac:picMkLst>
        </pc:picChg>
        <pc:picChg chg="del">
          <ac:chgData name="GISLAYNO FICUCIELLO MONTEIRO DA SILVA" userId="a34d7dad-00ab-4d94-a36d-ccc8dbef0435" providerId="ADAL" clId="{49F56BD0-3C85-4BF5-AC43-6C40AF70B3C4}" dt="2022-02-16T14:31:17.351" v="536" actId="478"/>
          <ac:picMkLst>
            <pc:docMk/>
            <pc:sldMk cId="1098547517" sldId="920"/>
            <ac:picMk id="8" creationId="{18F92F0F-602F-411F-8077-02BB0CA5E179}"/>
          </ac:picMkLst>
        </pc:picChg>
        <pc:picChg chg="del">
          <ac:chgData name="GISLAYNO FICUCIELLO MONTEIRO DA SILVA" userId="a34d7dad-00ab-4d94-a36d-ccc8dbef0435" providerId="ADAL" clId="{49F56BD0-3C85-4BF5-AC43-6C40AF70B3C4}" dt="2022-02-16T14:31:19.510" v="539" actId="478"/>
          <ac:picMkLst>
            <pc:docMk/>
            <pc:sldMk cId="1098547517" sldId="920"/>
            <ac:picMk id="9" creationId="{6BC24C88-8CE7-4FDB-90C0-09D3F8379D77}"/>
          </ac:picMkLst>
        </pc:picChg>
        <pc:picChg chg="del">
          <ac:chgData name="GISLAYNO FICUCIELLO MONTEIRO DA SILVA" userId="a34d7dad-00ab-4d94-a36d-ccc8dbef0435" providerId="ADAL" clId="{49F56BD0-3C85-4BF5-AC43-6C40AF70B3C4}" dt="2022-02-16T14:31:18.609" v="538" actId="478"/>
          <ac:picMkLst>
            <pc:docMk/>
            <pc:sldMk cId="1098547517" sldId="920"/>
            <ac:picMk id="10" creationId="{62A71CAD-EB0F-4F55-816B-1D2847692662}"/>
          </ac:picMkLst>
        </pc:picChg>
        <pc:picChg chg="del">
          <ac:chgData name="GISLAYNO FICUCIELLO MONTEIRO DA SILVA" userId="a34d7dad-00ab-4d94-a36d-ccc8dbef0435" providerId="ADAL" clId="{49F56BD0-3C85-4BF5-AC43-6C40AF70B3C4}" dt="2022-02-16T14:31:17.989" v="537" actId="478"/>
          <ac:picMkLst>
            <pc:docMk/>
            <pc:sldMk cId="1098547517" sldId="920"/>
            <ac:picMk id="11" creationId="{083147BC-88B9-4900-87DB-96055D531BAE}"/>
          </ac:picMkLst>
        </pc:picChg>
        <pc:cxnChg chg="del">
          <ac:chgData name="GISLAYNO FICUCIELLO MONTEIRO DA SILVA" userId="a34d7dad-00ab-4d94-a36d-ccc8dbef0435" providerId="ADAL" clId="{49F56BD0-3C85-4BF5-AC43-6C40AF70B3C4}" dt="2022-02-22T21:58:13.588" v="889" actId="478"/>
          <ac:cxnSpMkLst>
            <pc:docMk/>
            <pc:sldMk cId="1098547517" sldId="920"/>
            <ac:cxnSpMk id="3" creationId="{76760F73-472A-4AC1-B510-0A58E23FA42F}"/>
          </ac:cxnSpMkLst>
        </pc:cxnChg>
      </pc:sldChg>
      <pc:sldChg chg="addSp delSp modSp mod modClrScheme delAnim chgLayout">
        <pc:chgData name="GISLAYNO FICUCIELLO MONTEIRO DA SILVA" userId="a34d7dad-00ab-4d94-a36d-ccc8dbef0435" providerId="ADAL" clId="{49F56BD0-3C85-4BF5-AC43-6C40AF70B3C4}" dt="2022-02-22T21:58:07.988" v="887" actId="478"/>
        <pc:sldMkLst>
          <pc:docMk/>
          <pc:sldMk cId="1029986421" sldId="921"/>
        </pc:sldMkLst>
        <pc:spChg chg="add del mod ord">
          <ac:chgData name="GISLAYNO FICUCIELLO MONTEIRO DA SILVA" userId="a34d7dad-00ab-4d94-a36d-ccc8dbef0435" providerId="ADAL" clId="{49F56BD0-3C85-4BF5-AC43-6C40AF70B3C4}" dt="2022-02-16T14:31:38.390" v="542" actId="478"/>
          <ac:spMkLst>
            <pc:docMk/>
            <pc:sldMk cId="1029986421" sldId="921"/>
            <ac:spMk id="2" creationId="{97FDFE30-E39B-4CC8-BA04-7B8AF845DE66}"/>
          </ac:spMkLst>
        </pc:spChg>
        <pc:spChg chg="mod">
          <ac:chgData name="GISLAYNO FICUCIELLO MONTEIRO DA SILVA" userId="a34d7dad-00ab-4d94-a36d-ccc8dbef0435" providerId="ADAL" clId="{49F56BD0-3C85-4BF5-AC43-6C40AF70B3C4}" dt="2022-02-16T14:31:49.756" v="545" actId="1076"/>
          <ac:spMkLst>
            <pc:docMk/>
            <pc:sldMk cId="1029986421" sldId="921"/>
            <ac:spMk id="4" creationId="{F9AD3904-B74F-4CB8-973A-D43BBB5506ED}"/>
          </ac:spMkLst>
        </pc:spChg>
        <pc:spChg chg="del">
          <ac:chgData name="GISLAYNO FICUCIELLO MONTEIRO DA SILVA" userId="a34d7dad-00ab-4d94-a36d-ccc8dbef0435" providerId="ADAL" clId="{49F56BD0-3C85-4BF5-AC43-6C40AF70B3C4}" dt="2022-02-16T14:32:22.661" v="552" actId="478"/>
          <ac:spMkLst>
            <pc:docMk/>
            <pc:sldMk cId="1029986421" sldId="921"/>
            <ac:spMk id="6" creationId="{66C4CE63-8EA3-4675-BF8C-CBAFD4E19CAA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1:40.255" v="543" actId="478"/>
          <ac:spMkLst>
            <pc:docMk/>
            <pc:sldMk cId="1029986421" sldId="921"/>
            <ac:spMk id="7" creationId="{C7042160-4A78-470E-9594-F26E007FCDFE}"/>
          </ac:spMkLst>
        </pc:spChg>
        <pc:spChg chg="mod">
          <ac:chgData name="GISLAYNO FICUCIELLO MONTEIRO DA SILVA" userId="a34d7dad-00ab-4d94-a36d-ccc8dbef0435" providerId="ADAL" clId="{49F56BD0-3C85-4BF5-AC43-6C40AF70B3C4}" dt="2022-02-16T14:34:53.111" v="653" actId="20577"/>
          <ac:spMkLst>
            <pc:docMk/>
            <pc:sldMk cId="1029986421" sldId="921"/>
            <ac:spMk id="14" creationId="{30EF8842-C4C4-49C3-9DE7-66CB8551A556}"/>
          </ac:spMkLst>
        </pc:spChg>
        <pc:picChg chg="del">
          <ac:chgData name="GISLAYNO FICUCIELLO MONTEIRO DA SILVA" userId="a34d7dad-00ab-4d94-a36d-ccc8dbef0435" providerId="ADAL" clId="{49F56BD0-3C85-4BF5-AC43-6C40AF70B3C4}" dt="2022-02-16T00:50:06.115" v="9" actId="478"/>
          <ac:picMkLst>
            <pc:docMk/>
            <pc:sldMk cId="1029986421" sldId="921"/>
            <ac:picMk id="5" creationId="{C5254329-FBB0-49AA-A4DB-FEF40E49EF0B}"/>
          </ac:picMkLst>
        </pc:picChg>
        <pc:picChg chg="mod">
          <ac:chgData name="GISLAYNO FICUCIELLO MONTEIRO DA SILVA" userId="a34d7dad-00ab-4d94-a36d-ccc8dbef0435" providerId="ADAL" clId="{49F56BD0-3C85-4BF5-AC43-6C40AF70B3C4}" dt="2022-02-16T14:32:56.191" v="557" actId="1076"/>
          <ac:picMkLst>
            <pc:docMk/>
            <pc:sldMk cId="1029986421" sldId="921"/>
            <ac:picMk id="13" creationId="{7DE12F7F-DF02-4749-BA19-50C8EE2E5E19}"/>
          </ac:picMkLst>
        </pc:picChg>
        <pc:cxnChg chg="del">
          <ac:chgData name="GISLAYNO FICUCIELLO MONTEIRO DA SILVA" userId="a34d7dad-00ab-4d94-a36d-ccc8dbef0435" providerId="ADAL" clId="{49F56BD0-3C85-4BF5-AC43-6C40AF70B3C4}" dt="2022-02-22T21:58:07.988" v="887" actId="478"/>
          <ac:cxnSpMkLst>
            <pc:docMk/>
            <pc:sldMk cId="1029986421" sldId="921"/>
            <ac:cxnSpMk id="3" creationId="{76760F73-472A-4AC1-B510-0A58E23FA42F}"/>
          </ac:cxnSpMkLst>
        </pc:cxn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16T14:35:04.207" v="654" actId="1076"/>
        <pc:sldMkLst>
          <pc:docMk/>
          <pc:sldMk cId="2102118191" sldId="922"/>
        </pc:sldMkLst>
        <pc:spChg chg="add del mod ord">
          <ac:chgData name="GISLAYNO FICUCIELLO MONTEIRO DA SILVA" userId="a34d7dad-00ab-4d94-a36d-ccc8dbef0435" providerId="ADAL" clId="{49F56BD0-3C85-4BF5-AC43-6C40AF70B3C4}" dt="2022-02-16T14:32:02.229" v="548" actId="478"/>
          <ac:spMkLst>
            <pc:docMk/>
            <pc:sldMk cId="2102118191" sldId="922"/>
            <ac:spMk id="2" creationId="{0EB5D0FA-1E72-4A87-BFC1-69A41F80D0B7}"/>
          </ac:spMkLst>
        </pc:spChg>
        <pc:spChg chg="mod">
          <ac:chgData name="GISLAYNO FICUCIELLO MONTEIRO DA SILVA" userId="a34d7dad-00ab-4d94-a36d-ccc8dbef0435" providerId="ADAL" clId="{49F56BD0-3C85-4BF5-AC43-6C40AF70B3C4}" dt="2022-02-16T14:32:49.062" v="556" actId="14100"/>
          <ac:spMkLst>
            <pc:docMk/>
            <pc:sldMk cId="2102118191" sldId="922"/>
            <ac:spMk id="4" creationId="{F9AD3904-B74F-4CB8-973A-D43BBB5506ED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2:07.269" v="549" actId="478"/>
          <ac:spMkLst>
            <pc:docMk/>
            <pc:sldMk cId="2102118191" sldId="922"/>
            <ac:spMk id="8" creationId="{6E4A85C6-FD25-417B-8B10-A46B7E36C761}"/>
          </ac:spMkLst>
        </pc:spChg>
        <pc:spChg chg="mod">
          <ac:chgData name="GISLAYNO FICUCIELLO MONTEIRO DA SILVA" userId="a34d7dad-00ab-4d94-a36d-ccc8dbef0435" providerId="ADAL" clId="{49F56BD0-3C85-4BF5-AC43-6C40AF70B3C4}" dt="2022-02-16T14:35:04.207" v="654" actId="1076"/>
          <ac:spMkLst>
            <pc:docMk/>
            <pc:sldMk cId="2102118191" sldId="922"/>
            <ac:spMk id="9" creationId="{D855A395-A0B2-481B-B995-EB9D1EB82760}"/>
          </ac:spMkLst>
        </pc:spChg>
        <pc:picChg chg="del">
          <ac:chgData name="GISLAYNO FICUCIELLO MONTEIRO DA SILVA" userId="a34d7dad-00ab-4d94-a36d-ccc8dbef0435" providerId="ADAL" clId="{49F56BD0-3C85-4BF5-AC43-6C40AF70B3C4}" dt="2022-02-16T14:32:08.055" v="550" actId="478"/>
          <ac:picMkLst>
            <pc:docMk/>
            <pc:sldMk cId="2102118191" sldId="922"/>
            <ac:picMk id="5" creationId="{C5254329-FBB0-49AA-A4DB-FEF40E49EF0B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22T22:04:29.948" v="895" actId="1076"/>
        <pc:sldMkLst>
          <pc:docMk/>
          <pc:sldMk cId="3876978478" sldId="923"/>
        </pc:sldMkLst>
        <pc:spChg chg="add del mod ord">
          <ac:chgData name="GISLAYNO FICUCIELLO MONTEIRO DA SILVA" userId="a34d7dad-00ab-4d94-a36d-ccc8dbef0435" providerId="ADAL" clId="{49F56BD0-3C85-4BF5-AC43-6C40AF70B3C4}" dt="2022-02-16T14:33:03.919" v="559" actId="478"/>
          <ac:spMkLst>
            <pc:docMk/>
            <pc:sldMk cId="3876978478" sldId="923"/>
            <ac:spMk id="2" creationId="{CFCA8155-9290-424A-A2D6-2BA7674933E5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3:06.113" v="560" actId="478"/>
          <ac:spMkLst>
            <pc:docMk/>
            <pc:sldMk cId="3876978478" sldId="923"/>
            <ac:spMk id="7" creationId="{B724D635-3A5A-4BD1-B23A-A62B606FA51C}"/>
          </ac:spMkLst>
        </pc:spChg>
        <pc:spChg chg="mod">
          <ac:chgData name="GISLAYNO FICUCIELLO MONTEIRO DA SILVA" userId="a34d7dad-00ab-4d94-a36d-ccc8dbef0435" providerId="ADAL" clId="{49F56BD0-3C85-4BF5-AC43-6C40AF70B3C4}" dt="2022-02-22T22:04:29.948" v="895" actId="1076"/>
          <ac:spMkLst>
            <pc:docMk/>
            <pc:sldMk cId="3876978478" sldId="923"/>
            <ac:spMk id="11" creationId="{12AA3E46-223A-431F-A697-82798A308C1B}"/>
          </ac:spMkLst>
        </pc:spChg>
        <pc:spChg chg="del mod">
          <ac:chgData name="GISLAYNO FICUCIELLO MONTEIRO DA SILVA" userId="a34d7dad-00ab-4d94-a36d-ccc8dbef0435" providerId="ADAL" clId="{49F56BD0-3C85-4BF5-AC43-6C40AF70B3C4}" dt="2022-02-16T14:33:23.150" v="566" actId="478"/>
          <ac:spMkLst>
            <pc:docMk/>
            <pc:sldMk cId="3876978478" sldId="923"/>
            <ac:spMk id="12" creationId="{D77F3006-B5B8-4A8B-AFC2-29034D5027AB}"/>
          </ac:spMkLst>
        </pc:spChg>
        <pc:picChg chg="del">
          <ac:chgData name="GISLAYNO FICUCIELLO MONTEIRO DA SILVA" userId="a34d7dad-00ab-4d94-a36d-ccc8dbef0435" providerId="ADAL" clId="{49F56BD0-3C85-4BF5-AC43-6C40AF70B3C4}" dt="2022-02-16T00:50:09.141" v="10" actId="478"/>
          <ac:picMkLst>
            <pc:docMk/>
            <pc:sldMk cId="3876978478" sldId="923"/>
            <ac:picMk id="5" creationId="{C5254329-FBB0-49AA-A4DB-FEF40E49EF0B}"/>
          </ac:picMkLst>
        </pc:picChg>
        <pc:picChg chg="mod">
          <ac:chgData name="GISLAYNO FICUCIELLO MONTEIRO DA SILVA" userId="a34d7dad-00ab-4d94-a36d-ccc8dbef0435" providerId="ADAL" clId="{49F56BD0-3C85-4BF5-AC43-6C40AF70B3C4}" dt="2022-02-22T22:04:21.238" v="894" actId="1076"/>
          <ac:picMkLst>
            <pc:docMk/>
            <pc:sldMk cId="3876978478" sldId="923"/>
            <ac:picMk id="10" creationId="{B44E9F69-E994-4FC8-A608-B6FD3C47F63B}"/>
          </ac:picMkLst>
        </pc:picChg>
      </pc:sldChg>
      <pc:sldChg chg="addSp delSp modSp mod modClrScheme chgLayout">
        <pc:chgData name="GISLAYNO FICUCIELLO MONTEIRO DA SILVA" userId="a34d7dad-00ab-4d94-a36d-ccc8dbef0435" providerId="ADAL" clId="{49F56BD0-3C85-4BF5-AC43-6C40AF70B3C4}" dt="2022-02-16T14:36:07.857" v="719" actId="20577"/>
        <pc:sldMkLst>
          <pc:docMk/>
          <pc:sldMk cId="3930230132" sldId="924"/>
        </pc:sldMkLst>
        <pc:spChg chg="add del mod ord">
          <ac:chgData name="GISLAYNO FICUCIELLO MONTEIRO DA SILVA" userId="a34d7dad-00ab-4d94-a36d-ccc8dbef0435" providerId="ADAL" clId="{49F56BD0-3C85-4BF5-AC43-6C40AF70B3C4}" dt="2022-02-16T14:33:48.469" v="570" actId="478"/>
          <ac:spMkLst>
            <pc:docMk/>
            <pc:sldMk cId="3930230132" sldId="924"/>
            <ac:spMk id="2" creationId="{84F2E9C3-9831-4B52-8F0F-2FDFB2F20BC0}"/>
          </ac:spMkLst>
        </pc:spChg>
        <pc:spChg chg="add del mod ord">
          <ac:chgData name="GISLAYNO FICUCIELLO MONTEIRO DA SILVA" userId="a34d7dad-00ab-4d94-a36d-ccc8dbef0435" providerId="ADAL" clId="{49F56BD0-3C85-4BF5-AC43-6C40AF70B3C4}" dt="2022-02-16T14:33:46.796" v="569" actId="478"/>
          <ac:spMkLst>
            <pc:docMk/>
            <pc:sldMk cId="3930230132" sldId="924"/>
            <ac:spMk id="8" creationId="{21A2A144-F371-4606-A4FB-197A58E27F22}"/>
          </ac:spMkLst>
        </pc:spChg>
        <pc:spChg chg="mod">
          <ac:chgData name="GISLAYNO FICUCIELLO MONTEIRO DA SILVA" userId="a34d7dad-00ab-4d94-a36d-ccc8dbef0435" providerId="ADAL" clId="{49F56BD0-3C85-4BF5-AC43-6C40AF70B3C4}" dt="2022-02-16T14:36:07.857" v="719" actId="20577"/>
          <ac:spMkLst>
            <pc:docMk/>
            <pc:sldMk cId="3930230132" sldId="924"/>
            <ac:spMk id="11" creationId="{03CEF3B2-CE50-4859-80FC-5FD4130FC9EB}"/>
          </ac:spMkLst>
        </pc:spChg>
        <pc:picChg chg="del">
          <ac:chgData name="GISLAYNO FICUCIELLO MONTEIRO DA SILVA" userId="a34d7dad-00ab-4d94-a36d-ccc8dbef0435" providerId="ADAL" clId="{49F56BD0-3C85-4BF5-AC43-6C40AF70B3C4}" dt="2022-02-16T00:50:12.407" v="11" actId="478"/>
          <ac:picMkLst>
            <pc:docMk/>
            <pc:sldMk cId="3930230132" sldId="924"/>
            <ac:picMk id="5" creationId="{C5254329-FBB0-49AA-A4DB-FEF40E49EF0B}"/>
          </ac:picMkLst>
        </pc:picChg>
        <pc:picChg chg="mod">
          <ac:chgData name="GISLAYNO FICUCIELLO MONTEIRO DA SILVA" userId="a34d7dad-00ab-4d94-a36d-ccc8dbef0435" providerId="ADAL" clId="{49F56BD0-3C85-4BF5-AC43-6C40AF70B3C4}" dt="2022-02-16T14:33:52.407" v="571" actId="1076"/>
          <ac:picMkLst>
            <pc:docMk/>
            <pc:sldMk cId="3930230132" sldId="924"/>
            <ac:picMk id="7" creationId="{5A4CDA84-A0E1-4F6C-BB1A-5FDFF33CEDC6}"/>
          </ac:picMkLst>
        </pc:picChg>
      </pc:sldChg>
      <pc:sldChg chg="delSp modSp add mod delAnim">
        <pc:chgData name="GISLAYNO FICUCIELLO MONTEIRO DA SILVA" userId="a34d7dad-00ab-4d94-a36d-ccc8dbef0435" providerId="ADAL" clId="{49F56BD0-3C85-4BF5-AC43-6C40AF70B3C4}" dt="2022-02-22T21:58:11.087" v="888" actId="478"/>
        <pc:sldMkLst>
          <pc:docMk/>
          <pc:sldMk cId="1257808807" sldId="925"/>
        </pc:sldMkLst>
        <pc:spChg chg="del">
          <ac:chgData name="GISLAYNO FICUCIELLO MONTEIRO DA SILVA" userId="a34d7dad-00ab-4d94-a36d-ccc8dbef0435" providerId="ADAL" clId="{49F56BD0-3C85-4BF5-AC43-6C40AF70B3C4}" dt="2022-02-16T14:31:01.406" v="527" actId="478"/>
          <ac:spMkLst>
            <pc:docMk/>
            <pc:sldMk cId="1257808807" sldId="925"/>
            <ac:spMk id="4" creationId="{F9AD3904-B74F-4CB8-973A-D43BBB5506ED}"/>
          </ac:spMkLst>
        </pc:spChg>
        <pc:picChg chg="mod">
          <ac:chgData name="GISLAYNO FICUCIELLO MONTEIRO DA SILVA" userId="a34d7dad-00ab-4d94-a36d-ccc8dbef0435" providerId="ADAL" clId="{49F56BD0-3C85-4BF5-AC43-6C40AF70B3C4}" dt="2022-02-16T14:31:03.265" v="528" actId="1076"/>
          <ac:picMkLst>
            <pc:docMk/>
            <pc:sldMk cId="1257808807" sldId="925"/>
            <ac:picMk id="2" creationId="{0D744A72-1D55-4247-80BD-2F91FD6DEB3B}"/>
          </ac:picMkLst>
        </pc:picChg>
        <pc:picChg chg="mod">
          <ac:chgData name="GISLAYNO FICUCIELLO MONTEIRO DA SILVA" userId="a34d7dad-00ab-4d94-a36d-ccc8dbef0435" providerId="ADAL" clId="{49F56BD0-3C85-4BF5-AC43-6C40AF70B3C4}" dt="2022-02-16T14:31:04.905" v="529" actId="1076"/>
          <ac:picMkLst>
            <pc:docMk/>
            <pc:sldMk cId="1257808807" sldId="925"/>
            <ac:picMk id="7" creationId="{C0C572BF-8235-42B1-B694-142D856CD871}"/>
          </ac:picMkLst>
        </pc:picChg>
        <pc:picChg chg="mod">
          <ac:chgData name="GISLAYNO FICUCIELLO MONTEIRO DA SILVA" userId="a34d7dad-00ab-4d94-a36d-ccc8dbef0435" providerId="ADAL" clId="{49F56BD0-3C85-4BF5-AC43-6C40AF70B3C4}" dt="2022-02-16T14:31:06.442" v="530" actId="1076"/>
          <ac:picMkLst>
            <pc:docMk/>
            <pc:sldMk cId="1257808807" sldId="925"/>
            <ac:picMk id="8" creationId="{18F92F0F-602F-411F-8077-02BB0CA5E179}"/>
          </ac:picMkLst>
        </pc:picChg>
        <pc:picChg chg="mod">
          <ac:chgData name="GISLAYNO FICUCIELLO MONTEIRO DA SILVA" userId="a34d7dad-00ab-4d94-a36d-ccc8dbef0435" providerId="ADAL" clId="{49F56BD0-3C85-4BF5-AC43-6C40AF70B3C4}" dt="2022-02-16T14:31:11.682" v="533" actId="1076"/>
          <ac:picMkLst>
            <pc:docMk/>
            <pc:sldMk cId="1257808807" sldId="925"/>
            <ac:picMk id="9" creationId="{6BC24C88-8CE7-4FDB-90C0-09D3F8379D77}"/>
          </ac:picMkLst>
        </pc:picChg>
        <pc:picChg chg="mod">
          <ac:chgData name="GISLAYNO FICUCIELLO MONTEIRO DA SILVA" userId="a34d7dad-00ab-4d94-a36d-ccc8dbef0435" providerId="ADAL" clId="{49F56BD0-3C85-4BF5-AC43-6C40AF70B3C4}" dt="2022-02-16T14:31:09.817" v="532" actId="1076"/>
          <ac:picMkLst>
            <pc:docMk/>
            <pc:sldMk cId="1257808807" sldId="925"/>
            <ac:picMk id="10" creationId="{62A71CAD-EB0F-4F55-816B-1D2847692662}"/>
          </ac:picMkLst>
        </pc:picChg>
        <pc:picChg chg="mod">
          <ac:chgData name="GISLAYNO FICUCIELLO MONTEIRO DA SILVA" userId="a34d7dad-00ab-4d94-a36d-ccc8dbef0435" providerId="ADAL" clId="{49F56BD0-3C85-4BF5-AC43-6C40AF70B3C4}" dt="2022-02-16T14:31:07.916" v="531" actId="1076"/>
          <ac:picMkLst>
            <pc:docMk/>
            <pc:sldMk cId="1257808807" sldId="925"/>
            <ac:picMk id="11" creationId="{083147BC-88B9-4900-87DB-96055D531BAE}"/>
          </ac:picMkLst>
        </pc:picChg>
        <pc:cxnChg chg="del">
          <ac:chgData name="GISLAYNO FICUCIELLO MONTEIRO DA SILVA" userId="a34d7dad-00ab-4d94-a36d-ccc8dbef0435" providerId="ADAL" clId="{49F56BD0-3C85-4BF5-AC43-6C40AF70B3C4}" dt="2022-02-22T21:58:11.087" v="888" actId="478"/>
          <ac:cxnSpMkLst>
            <pc:docMk/>
            <pc:sldMk cId="1257808807" sldId="925"/>
            <ac:cxnSpMk id="3" creationId="{76760F73-472A-4AC1-B510-0A58E23FA42F}"/>
          </ac:cxnSpMkLst>
        </pc:cxnChg>
      </pc:sldChg>
      <pc:sldMasterChg chg="add del addSldLayout delSldLayout">
        <pc:chgData name="GISLAYNO FICUCIELLO MONTEIRO DA SILVA" userId="a34d7dad-00ab-4d94-a36d-ccc8dbef0435" providerId="ADAL" clId="{49F56BD0-3C85-4BF5-AC43-6C40AF70B3C4}" dt="2022-02-16T00:52:52.490" v="32" actId="700"/>
        <pc:sldMasterMkLst>
          <pc:docMk/>
          <pc:sldMasterMk cId="3075403524" sldId="2147483648"/>
        </pc:sldMasterMkLst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1699725257" sldId="2147483649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2038254699" sldId="2147483650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3018199851" sldId="2147483651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2085271654" sldId="2147483652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302403909" sldId="2147483653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1434822184" sldId="2147483654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4289507503" sldId="2147483655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43580505" sldId="2147483656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2289487613" sldId="2147483657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3196257173" sldId="2147483658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1082269655" sldId="2147483659"/>
          </pc:sldLayoutMkLst>
        </pc:sldLayoutChg>
        <pc:sldLayoutChg chg="add del">
          <pc:chgData name="GISLAYNO FICUCIELLO MONTEIRO DA SILVA" userId="a34d7dad-00ab-4d94-a36d-ccc8dbef0435" providerId="ADAL" clId="{49F56BD0-3C85-4BF5-AC43-6C40AF70B3C4}" dt="2022-02-16T00:52:52.490" v="32" actId="700"/>
          <pc:sldLayoutMkLst>
            <pc:docMk/>
            <pc:sldMasterMk cId="3075403524" sldId="2147483648"/>
            <pc:sldLayoutMk cId="2566540358" sldId="2147483660"/>
          </pc:sldLayoutMkLst>
        </pc:sldLayoutChg>
      </pc:sldMasterChg>
    </pc:docChg>
  </pc:docChgLst>
  <pc:docChgLst>
    <pc:chgData name="GISLAYNO FICUCIELLO MONTEIRO DA SILVA" userId="a34d7dad-00ab-4d94-a36d-ccc8dbef0435" providerId="ADAL" clId="{64CD801D-F9EA-4E7C-A484-7FC2DCF4F62A}"/>
    <pc:docChg chg="custSel addSld modSld">
      <pc:chgData name="GISLAYNO FICUCIELLO MONTEIRO DA SILVA" userId="a34d7dad-00ab-4d94-a36d-ccc8dbef0435" providerId="ADAL" clId="{64CD801D-F9EA-4E7C-A484-7FC2DCF4F62A}" dt="2021-08-26T20:59:21.707" v="627" actId="20577"/>
      <pc:docMkLst>
        <pc:docMk/>
      </pc:docMkLst>
      <pc:sldChg chg="modSp mod">
        <pc:chgData name="GISLAYNO FICUCIELLO MONTEIRO DA SILVA" userId="a34d7dad-00ab-4d94-a36d-ccc8dbef0435" providerId="ADAL" clId="{64CD801D-F9EA-4E7C-A484-7FC2DCF4F62A}" dt="2021-08-26T20:26:14.825" v="289" actId="20577"/>
        <pc:sldMkLst>
          <pc:docMk/>
          <pc:sldMk cId="1723976850" sldId="887"/>
        </pc:sldMkLst>
        <pc:spChg chg="mod">
          <ac:chgData name="GISLAYNO FICUCIELLO MONTEIRO DA SILVA" userId="a34d7dad-00ab-4d94-a36d-ccc8dbef0435" providerId="ADAL" clId="{64CD801D-F9EA-4E7C-A484-7FC2DCF4F62A}" dt="2021-08-26T20:26:14.825" v="289" actId="20577"/>
          <ac:spMkLst>
            <pc:docMk/>
            <pc:sldMk cId="1723976850" sldId="887"/>
            <ac:spMk id="4" creationId="{00000000-0000-0000-0000-000000000000}"/>
          </ac:spMkLst>
        </pc:spChg>
        <pc:picChg chg="mod ord">
          <ac:chgData name="GISLAYNO FICUCIELLO MONTEIRO DA SILVA" userId="a34d7dad-00ab-4d94-a36d-ccc8dbef0435" providerId="ADAL" clId="{64CD801D-F9EA-4E7C-A484-7FC2DCF4F62A}" dt="2021-08-26T20:26:09.765" v="287" actId="1076"/>
          <ac:picMkLst>
            <pc:docMk/>
            <pc:sldMk cId="1723976850" sldId="887"/>
            <ac:picMk id="6" creationId="{9049C444-62AC-438B-BB31-DB56FB6D2837}"/>
          </ac:picMkLst>
        </pc:picChg>
      </pc:sldChg>
      <pc:sldChg chg="modSp mod">
        <pc:chgData name="GISLAYNO FICUCIELLO MONTEIRO DA SILVA" userId="a34d7dad-00ab-4d94-a36d-ccc8dbef0435" providerId="ADAL" clId="{64CD801D-F9EA-4E7C-A484-7FC2DCF4F62A}" dt="2021-08-26T20:25:59.864" v="285" actId="20577"/>
        <pc:sldMkLst>
          <pc:docMk/>
          <pc:sldMk cId="3814072814" sldId="888"/>
        </pc:sldMkLst>
        <pc:spChg chg="mod">
          <ac:chgData name="GISLAYNO FICUCIELLO MONTEIRO DA SILVA" userId="a34d7dad-00ab-4d94-a36d-ccc8dbef0435" providerId="ADAL" clId="{64CD801D-F9EA-4E7C-A484-7FC2DCF4F62A}" dt="2021-08-26T20:22:50.552" v="181" actId="20577"/>
          <ac:spMkLst>
            <pc:docMk/>
            <pc:sldMk cId="3814072814" sldId="888"/>
            <ac:spMk id="2" creationId="{003DE8E1-BEDA-4B57-ABCA-348D2DA2FA12}"/>
          </ac:spMkLst>
        </pc:spChg>
        <pc:spChg chg="mod">
          <ac:chgData name="GISLAYNO FICUCIELLO MONTEIRO DA SILVA" userId="a34d7dad-00ab-4d94-a36d-ccc8dbef0435" providerId="ADAL" clId="{64CD801D-F9EA-4E7C-A484-7FC2DCF4F62A}" dt="2021-08-26T20:25:59.864" v="285" actId="20577"/>
          <ac:spMkLst>
            <pc:docMk/>
            <pc:sldMk cId="3814072814" sldId="888"/>
            <ac:spMk id="4" creationId="{00000000-0000-0000-0000-000000000000}"/>
          </ac:spMkLst>
        </pc:spChg>
      </pc:sldChg>
      <pc:sldChg chg="modSp mod">
        <pc:chgData name="GISLAYNO FICUCIELLO MONTEIRO DA SILVA" userId="a34d7dad-00ab-4d94-a36d-ccc8dbef0435" providerId="ADAL" clId="{64CD801D-F9EA-4E7C-A484-7FC2DCF4F62A}" dt="2021-08-26T20:25:55.532" v="283" actId="20577"/>
        <pc:sldMkLst>
          <pc:docMk/>
          <pc:sldMk cId="1222571275" sldId="889"/>
        </pc:sldMkLst>
        <pc:spChg chg="mod">
          <ac:chgData name="GISLAYNO FICUCIELLO MONTEIRO DA SILVA" userId="a34d7dad-00ab-4d94-a36d-ccc8dbef0435" providerId="ADAL" clId="{64CD801D-F9EA-4E7C-A484-7FC2DCF4F62A}" dt="2021-08-26T20:25:55.532" v="283" actId="20577"/>
          <ac:spMkLst>
            <pc:docMk/>
            <pc:sldMk cId="1222571275" sldId="889"/>
            <ac:spMk id="4" creationId="{00000000-0000-0000-0000-000000000000}"/>
          </ac:spMkLst>
        </pc:spChg>
      </pc:sldChg>
      <pc:sldChg chg="modSp mod">
        <pc:chgData name="GISLAYNO FICUCIELLO MONTEIRO DA SILVA" userId="a34d7dad-00ab-4d94-a36d-ccc8dbef0435" providerId="ADAL" clId="{64CD801D-F9EA-4E7C-A484-7FC2DCF4F62A}" dt="2021-08-26T20:25:13.753" v="253" actId="12"/>
        <pc:sldMkLst>
          <pc:docMk/>
          <pc:sldMk cId="3036436460" sldId="890"/>
        </pc:sldMkLst>
        <pc:spChg chg="mod">
          <ac:chgData name="GISLAYNO FICUCIELLO MONTEIRO DA SILVA" userId="a34d7dad-00ab-4d94-a36d-ccc8dbef0435" providerId="ADAL" clId="{64CD801D-F9EA-4E7C-A484-7FC2DCF4F62A}" dt="2021-08-26T20:25:13.753" v="253" actId="12"/>
          <ac:spMkLst>
            <pc:docMk/>
            <pc:sldMk cId="3036436460" sldId="890"/>
            <ac:spMk id="4" creationId="{00000000-0000-0000-0000-000000000000}"/>
          </ac:spMkLst>
        </pc:spChg>
        <pc:picChg chg="mod">
          <ac:chgData name="GISLAYNO FICUCIELLO MONTEIRO DA SILVA" userId="a34d7dad-00ab-4d94-a36d-ccc8dbef0435" providerId="ADAL" clId="{64CD801D-F9EA-4E7C-A484-7FC2DCF4F62A}" dt="2021-08-26T20:24:51.579" v="236" actId="14100"/>
          <ac:picMkLst>
            <pc:docMk/>
            <pc:sldMk cId="3036436460" sldId="890"/>
            <ac:picMk id="2" creationId="{239AFE4D-A53B-47EA-ADF3-02604113CB07}"/>
          </ac:picMkLst>
        </pc:picChg>
      </pc:sldChg>
      <pc:sldChg chg="modSp mod">
        <pc:chgData name="GISLAYNO FICUCIELLO MONTEIRO DA SILVA" userId="a34d7dad-00ab-4d94-a36d-ccc8dbef0435" providerId="ADAL" clId="{64CD801D-F9EA-4E7C-A484-7FC2DCF4F62A}" dt="2021-08-26T20:26:46.097" v="301" actId="6549"/>
        <pc:sldMkLst>
          <pc:docMk/>
          <pc:sldMk cId="1624078494" sldId="915"/>
        </pc:sldMkLst>
        <pc:spChg chg="mod">
          <ac:chgData name="GISLAYNO FICUCIELLO MONTEIRO DA SILVA" userId="a34d7dad-00ab-4d94-a36d-ccc8dbef0435" providerId="ADAL" clId="{64CD801D-F9EA-4E7C-A484-7FC2DCF4F62A}" dt="2021-08-26T20:26:46.097" v="301" actId="6549"/>
          <ac:spMkLst>
            <pc:docMk/>
            <pc:sldMk cId="1624078494" sldId="915"/>
            <ac:spMk id="6" creationId="{66C4CE63-8EA3-4675-BF8C-CBAFD4E19CAA}"/>
          </ac:spMkLst>
        </pc:spChg>
      </pc:sldChg>
      <pc:sldChg chg="addSp delSp modSp add mod">
        <pc:chgData name="GISLAYNO FICUCIELLO MONTEIRO DA SILVA" userId="a34d7dad-00ab-4d94-a36d-ccc8dbef0435" providerId="ADAL" clId="{64CD801D-F9EA-4E7C-A484-7FC2DCF4F62A}" dt="2021-08-26T20:57:15.057" v="531" actId="14100"/>
        <pc:sldMkLst>
          <pc:docMk/>
          <pc:sldMk cId="1029986421" sldId="921"/>
        </pc:sldMkLst>
        <pc:spChg chg="mod">
          <ac:chgData name="GISLAYNO FICUCIELLO MONTEIRO DA SILVA" userId="a34d7dad-00ab-4d94-a36d-ccc8dbef0435" providerId="ADAL" clId="{64CD801D-F9EA-4E7C-A484-7FC2DCF4F62A}" dt="2021-08-26T20:47:32.827" v="386" actId="6549"/>
          <ac:spMkLst>
            <pc:docMk/>
            <pc:sldMk cId="1029986421" sldId="921"/>
            <ac:spMk id="4" creationId="{F9AD3904-B74F-4CB8-973A-D43BBB5506ED}"/>
          </ac:spMkLst>
        </pc:spChg>
        <pc:spChg chg="add mod">
          <ac:chgData name="GISLAYNO FICUCIELLO MONTEIRO DA SILVA" userId="a34d7dad-00ab-4d94-a36d-ccc8dbef0435" providerId="ADAL" clId="{64CD801D-F9EA-4E7C-A484-7FC2DCF4F62A}" dt="2021-08-26T20:57:15.057" v="531" actId="14100"/>
          <ac:spMkLst>
            <pc:docMk/>
            <pc:sldMk cId="1029986421" sldId="921"/>
            <ac:spMk id="14" creationId="{30EF8842-C4C4-49C3-9DE7-66CB8551A556}"/>
          </ac:spMkLst>
        </pc:spChg>
        <pc:picChg chg="del">
          <ac:chgData name="GISLAYNO FICUCIELLO MONTEIRO DA SILVA" userId="a34d7dad-00ab-4d94-a36d-ccc8dbef0435" providerId="ADAL" clId="{64CD801D-F9EA-4E7C-A484-7FC2DCF4F62A}" dt="2021-08-26T20:47:16.959" v="308" actId="478"/>
          <ac:picMkLst>
            <pc:docMk/>
            <pc:sldMk cId="1029986421" sldId="921"/>
            <ac:picMk id="2" creationId="{0D744A72-1D55-4247-80BD-2F91FD6DEB3B}"/>
          </ac:picMkLst>
        </pc:picChg>
        <pc:picChg chg="del">
          <ac:chgData name="GISLAYNO FICUCIELLO MONTEIRO DA SILVA" userId="a34d7dad-00ab-4d94-a36d-ccc8dbef0435" providerId="ADAL" clId="{64CD801D-F9EA-4E7C-A484-7FC2DCF4F62A}" dt="2021-08-26T20:47:16.178" v="307" actId="478"/>
          <ac:picMkLst>
            <pc:docMk/>
            <pc:sldMk cId="1029986421" sldId="921"/>
            <ac:picMk id="7" creationId="{C0C572BF-8235-42B1-B694-142D856CD871}"/>
          </ac:picMkLst>
        </pc:picChg>
        <pc:picChg chg="del">
          <ac:chgData name="GISLAYNO FICUCIELLO MONTEIRO DA SILVA" userId="a34d7dad-00ab-4d94-a36d-ccc8dbef0435" providerId="ADAL" clId="{64CD801D-F9EA-4E7C-A484-7FC2DCF4F62A}" dt="2021-08-26T20:47:15.670" v="306" actId="478"/>
          <ac:picMkLst>
            <pc:docMk/>
            <pc:sldMk cId="1029986421" sldId="921"/>
            <ac:picMk id="8" creationId="{18F92F0F-602F-411F-8077-02BB0CA5E179}"/>
          </ac:picMkLst>
        </pc:picChg>
        <pc:picChg chg="del">
          <ac:chgData name="GISLAYNO FICUCIELLO MONTEIRO DA SILVA" userId="a34d7dad-00ab-4d94-a36d-ccc8dbef0435" providerId="ADAL" clId="{64CD801D-F9EA-4E7C-A484-7FC2DCF4F62A}" dt="2021-08-26T20:47:13.096" v="303" actId="478"/>
          <ac:picMkLst>
            <pc:docMk/>
            <pc:sldMk cId="1029986421" sldId="921"/>
            <ac:picMk id="9" creationId="{6BC24C88-8CE7-4FDB-90C0-09D3F8379D77}"/>
          </ac:picMkLst>
        </pc:picChg>
        <pc:picChg chg="del">
          <ac:chgData name="GISLAYNO FICUCIELLO MONTEIRO DA SILVA" userId="a34d7dad-00ab-4d94-a36d-ccc8dbef0435" providerId="ADAL" clId="{64CD801D-F9EA-4E7C-A484-7FC2DCF4F62A}" dt="2021-08-26T20:47:13.724" v="304" actId="478"/>
          <ac:picMkLst>
            <pc:docMk/>
            <pc:sldMk cId="1029986421" sldId="921"/>
            <ac:picMk id="10" creationId="{62A71CAD-EB0F-4F55-816B-1D2847692662}"/>
          </ac:picMkLst>
        </pc:picChg>
        <pc:picChg chg="del">
          <ac:chgData name="GISLAYNO FICUCIELLO MONTEIRO DA SILVA" userId="a34d7dad-00ab-4d94-a36d-ccc8dbef0435" providerId="ADAL" clId="{64CD801D-F9EA-4E7C-A484-7FC2DCF4F62A}" dt="2021-08-26T20:47:14.817" v="305" actId="478"/>
          <ac:picMkLst>
            <pc:docMk/>
            <pc:sldMk cId="1029986421" sldId="921"/>
            <ac:picMk id="11" creationId="{083147BC-88B9-4900-87DB-96055D531BAE}"/>
          </ac:picMkLst>
        </pc:picChg>
        <pc:picChg chg="add mod">
          <ac:chgData name="GISLAYNO FICUCIELLO MONTEIRO DA SILVA" userId="a34d7dad-00ab-4d94-a36d-ccc8dbef0435" providerId="ADAL" clId="{64CD801D-F9EA-4E7C-A484-7FC2DCF4F62A}" dt="2021-08-26T20:48:34.951" v="394" actId="14100"/>
          <ac:picMkLst>
            <pc:docMk/>
            <pc:sldMk cId="1029986421" sldId="921"/>
            <ac:picMk id="13" creationId="{7DE12F7F-DF02-4749-BA19-50C8EE2E5E19}"/>
          </ac:picMkLst>
        </pc:picChg>
      </pc:sldChg>
      <pc:sldChg chg="addSp delSp modSp add mod">
        <pc:chgData name="GISLAYNO FICUCIELLO MONTEIRO DA SILVA" userId="a34d7dad-00ab-4d94-a36d-ccc8dbef0435" providerId="ADAL" clId="{64CD801D-F9EA-4E7C-A484-7FC2DCF4F62A}" dt="2021-08-26T20:57:02.532" v="530" actId="255"/>
        <pc:sldMkLst>
          <pc:docMk/>
          <pc:sldMk cId="2102118191" sldId="922"/>
        </pc:sldMkLst>
        <pc:spChg chg="add mod">
          <ac:chgData name="GISLAYNO FICUCIELLO MONTEIRO DA SILVA" userId="a34d7dad-00ab-4d94-a36d-ccc8dbef0435" providerId="ADAL" clId="{64CD801D-F9EA-4E7C-A484-7FC2DCF4F62A}" dt="2021-08-26T20:57:02.532" v="530" actId="255"/>
          <ac:spMkLst>
            <pc:docMk/>
            <pc:sldMk cId="2102118191" sldId="922"/>
            <ac:spMk id="9" creationId="{D855A395-A0B2-481B-B995-EB9D1EB82760}"/>
          </ac:spMkLst>
        </pc:spChg>
        <pc:picChg chg="mod">
          <ac:chgData name="GISLAYNO FICUCIELLO MONTEIRO DA SILVA" userId="a34d7dad-00ab-4d94-a36d-ccc8dbef0435" providerId="ADAL" clId="{64CD801D-F9EA-4E7C-A484-7FC2DCF4F62A}" dt="2021-08-26T20:54:35.706" v="501" actId="1076"/>
          <ac:picMkLst>
            <pc:docMk/>
            <pc:sldMk cId="2102118191" sldId="922"/>
            <ac:picMk id="5" creationId="{C5254329-FBB0-49AA-A4DB-FEF40E49EF0B}"/>
          </ac:picMkLst>
        </pc:picChg>
        <pc:picChg chg="add mod">
          <ac:chgData name="GISLAYNO FICUCIELLO MONTEIRO DA SILVA" userId="a34d7dad-00ab-4d94-a36d-ccc8dbef0435" providerId="ADAL" clId="{64CD801D-F9EA-4E7C-A484-7FC2DCF4F62A}" dt="2021-08-26T20:49:25.768" v="402" actId="1076"/>
          <ac:picMkLst>
            <pc:docMk/>
            <pc:sldMk cId="2102118191" sldId="922"/>
            <ac:picMk id="7" creationId="{18D0C21B-A030-4C85-9106-AF587AA1E004}"/>
          </ac:picMkLst>
        </pc:picChg>
        <pc:picChg chg="del">
          <ac:chgData name="GISLAYNO FICUCIELLO MONTEIRO DA SILVA" userId="a34d7dad-00ab-4d94-a36d-ccc8dbef0435" providerId="ADAL" clId="{64CD801D-F9EA-4E7C-A484-7FC2DCF4F62A}" dt="2021-08-26T20:48:44.971" v="396" actId="478"/>
          <ac:picMkLst>
            <pc:docMk/>
            <pc:sldMk cId="2102118191" sldId="922"/>
            <ac:picMk id="13" creationId="{7DE12F7F-DF02-4749-BA19-50C8EE2E5E19}"/>
          </ac:picMkLst>
        </pc:picChg>
      </pc:sldChg>
      <pc:sldChg chg="addSp delSp modSp add mod">
        <pc:chgData name="GISLAYNO FICUCIELLO MONTEIRO DA SILVA" userId="a34d7dad-00ab-4d94-a36d-ccc8dbef0435" providerId="ADAL" clId="{64CD801D-F9EA-4E7C-A484-7FC2DCF4F62A}" dt="2021-08-26T20:57:52.801" v="595" actId="20577"/>
        <pc:sldMkLst>
          <pc:docMk/>
          <pc:sldMk cId="3876978478" sldId="923"/>
        </pc:sldMkLst>
        <pc:spChg chg="add mod">
          <ac:chgData name="GISLAYNO FICUCIELLO MONTEIRO DA SILVA" userId="a34d7dad-00ab-4d94-a36d-ccc8dbef0435" providerId="ADAL" clId="{64CD801D-F9EA-4E7C-A484-7FC2DCF4F62A}" dt="2021-08-26T20:57:39.127" v="556" actId="1076"/>
          <ac:spMkLst>
            <pc:docMk/>
            <pc:sldMk cId="3876978478" sldId="923"/>
            <ac:spMk id="11" creationId="{12AA3E46-223A-431F-A697-82798A308C1B}"/>
          </ac:spMkLst>
        </pc:spChg>
        <pc:spChg chg="add mod">
          <ac:chgData name="GISLAYNO FICUCIELLO MONTEIRO DA SILVA" userId="a34d7dad-00ab-4d94-a36d-ccc8dbef0435" providerId="ADAL" clId="{64CD801D-F9EA-4E7C-A484-7FC2DCF4F62A}" dt="2021-08-26T20:57:52.801" v="595" actId="20577"/>
          <ac:spMkLst>
            <pc:docMk/>
            <pc:sldMk cId="3876978478" sldId="923"/>
            <ac:spMk id="12" creationId="{D77F3006-B5B8-4A8B-AFC2-29034D5027AB}"/>
          </ac:spMkLst>
        </pc:spChg>
        <pc:picChg chg="del">
          <ac:chgData name="GISLAYNO FICUCIELLO MONTEIRO DA SILVA" userId="a34d7dad-00ab-4d94-a36d-ccc8dbef0435" providerId="ADAL" clId="{64CD801D-F9EA-4E7C-A484-7FC2DCF4F62A}" dt="2021-08-26T20:49:40.557" v="404" actId="478"/>
          <ac:picMkLst>
            <pc:docMk/>
            <pc:sldMk cId="3876978478" sldId="923"/>
            <ac:picMk id="7" creationId="{18D0C21B-A030-4C85-9106-AF587AA1E004}"/>
          </ac:picMkLst>
        </pc:picChg>
        <pc:picChg chg="add mod">
          <ac:chgData name="GISLAYNO FICUCIELLO MONTEIRO DA SILVA" userId="a34d7dad-00ab-4d94-a36d-ccc8dbef0435" providerId="ADAL" clId="{64CD801D-F9EA-4E7C-A484-7FC2DCF4F62A}" dt="2021-08-26T20:50:32.302" v="410" actId="1076"/>
          <ac:picMkLst>
            <pc:docMk/>
            <pc:sldMk cId="3876978478" sldId="923"/>
            <ac:picMk id="8" creationId="{0CE53570-ED79-4341-9B1B-21338B343606}"/>
          </ac:picMkLst>
        </pc:picChg>
        <pc:picChg chg="add mod">
          <ac:chgData name="GISLAYNO FICUCIELLO MONTEIRO DA SILVA" userId="a34d7dad-00ab-4d94-a36d-ccc8dbef0435" providerId="ADAL" clId="{64CD801D-F9EA-4E7C-A484-7FC2DCF4F62A}" dt="2021-08-26T20:51:33.039" v="420" actId="1035"/>
          <ac:picMkLst>
            <pc:docMk/>
            <pc:sldMk cId="3876978478" sldId="923"/>
            <ac:picMk id="10" creationId="{B44E9F69-E994-4FC8-A608-B6FD3C47F63B}"/>
          </ac:picMkLst>
        </pc:picChg>
      </pc:sldChg>
      <pc:sldChg chg="addSp delSp modSp add mod">
        <pc:chgData name="GISLAYNO FICUCIELLO MONTEIRO DA SILVA" userId="a34d7dad-00ab-4d94-a36d-ccc8dbef0435" providerId="ADAL" clId="{64CD801D-F9EA-4E7C-A484-7FC2DCF4F62A}" dt="2021-08-26T20:59:21.707" v="627" actId="20577"/>
        <pc:sldMkLst>
          <pc:docMk/>
          <pc:sldMk cId="3930230132" sldId="924"/>
        </pc:sldMkLst>
        <pc:spChg chg="add mod">
          <ac:chgData name="GISLAYNO FICUCIELLO MONTEIRO DA SILVA" userId="a34d7dad-00ab-4d94-a36d-ccc8dbef0435" providerId="ADAL" clId="{64CD801D-F9EA-4E7C-A484-7FC2DCF4F62A}" dt="2021-08-26T20:59:21.707" v="627" actId="20577"/>
          <ac:spMkLst>
            <pc:docMk/>
            <pc:sldMk cId="3930230132" sldId="924"/>
            <ac:spMk id="11" creationId="{03CEF3B2-CE50-4859-80FC-5FD4130FC9EB}"/>
          </ac:spMkLst>
        </pc:spChg>
        <pc:picChg chg="add mod">
          <ac:chgData name="GISLAYNO FICUCIELLO MONTEIRO DA SILVA" userId="a34d7dad-00ab-4d94-a36d-ccc8dbef0435" providerId="ADAL" clId="{64CD801D-F9EA-4E7C-A484-7FC2DCF4F62A}" dt="2021-08-26T20:52:16.758" v="429" actId="1076"/>
          <ac:picMkLst>
            <pc:docMk/>
            <pc:sldMk cId="3930230132" sldId="924"/>
            <ac:picMk id="7" creationId="{5A4CDA84-A0E1-4F6C-BB1A-5FDFF33CEDC6}"/>
          </ac:picMkLst>
        </pc:picChg>
        <pc:picChg chg="del">
          <ac:chgData name="GISLAYNO FICUCIELLO MONTEIRO DA SILVA" userId="a34d7dad-00ab-4d94-a36d-ccc8dbef0435" providerId="ADAL" clId="{64CD801D-F9EA-4E7C-A484-7FC2DCF4F62A}" dt="2021-08-26T20:51:50.414" v="423" actId="478"/>
          <ac:picMkLst>
            <pc:docMk/>
            <pc:sldMk cId="3930230132" sldId="924"/>
            <ac:picMk id="8" creationId="{0CE53570-ED79-4341-9B1B-21338B343606}"/>
          </ac:picMkLst>
        </pc:picChg>
        <pc:picChg chg="del">
          <ac:chgData name="GISLAYNO FICUCIELLO MONTEIRO DA SILVA" userId="a34d7dad-00ab-4d94-a36d-ccc8dbef0435" providerId="ADAL" clId="{64CD801D-F9EA-4E7C-A484-7FC2DCF4F62A}" dt="2021-08-26T20:51:49.293" v="422" actId="478"/>
          <ac:picMkLst>
            <pc:docMk/>
            <pc:sldMk cId="3930230132" sldId="924"/>
            <ac:picMk id="10" creationId="{B44E9F69-E994-4FC8-A608-B6FD3C47F63B}"/>
          </ac:picMkLst>
        </pc:picChg>
      </pc:sldChg>
    </pc:docChg>
  </pc:docChgLst>
  <pc:docChgLst>
    <pc:chgData name="GISLAYNO FICUCIELLO MONTEIRO DA SILVA" userId="a34d7dad-00ab-4d94-a36d-ccc8dbef0435" providerId="ADAL" clId="{6F96A692-249C-4536-BA75-464B3AF24F3C}"/>
    <pc:docChg chg="delSld modSld">
      <pc:chgData name="GISLAYNO FICUCIELLO MONTEIRO DA SILVA" userId="a34d7dad-00ab-4d94-a36d-ccc8dbef0435" providerId="ADAL" clId="{6F96A692-249C-4536-BA75-464B3AF24F3C}" dt="2021-02-24T22:17:01.594" v="8" actId="47"/>
      <pc:docMkLst>
        <pc:docMk/>
      </pc:docMkLst>
      <pc:sldChg chg="modSp">
        <pc:chgData name="GISLAYNO FICUCIELLO MONTEIRO DA SILVA" userId="a34d7dad-00ab-4d94-a36d-ccc8dbef0435" providerId="ADAL" clId="{6F96A692-249C-4536-BA75-464B3AF24F3C}" dt="2021-02-23T21:14:24.028" v="0" actId="6549"/>
        <pc:sldMkLst>
          <pc:docMk/>
          <pc:sldMk cId="3215558300" sldId="386"/>
        </pc:sldMkLst>
        <pc:spChg chg="mod">
          <ac:chgData name="GISLAYNO FICUCIELLO MONTEIRO DA SILVA" userId="a34d7dad-00ab-4d94-a36d-ccc8dbef0435" providerId="ADAL" clId="{6F96A692-249C-4536-BA75-464B3AF24F3C}" dt="2021-02-23T21:14:24.028" v="0" actId="6549"/>
          <ac:spMkLst>
            <pc:docMk/>
            <pc:sldMk cId="3215558300" sldId="386"/>
            <ac:spMk id="2" creationId="{5F855329-2885-40B6-8EF5-3B4BF85D02D3}"/>
          </ac:spMkLst>
        </pc:spChg>
      </pc:sldChg>
      <pc:sldChg chg="del">
        <pc:chgData name="GISLAYNO FICUCIELLO MONTEIRO DA SILVA" userId="a34d7dad-00ab-4d94-a36d-ccc8dbef0435" providerId="ADAL" clId="{6F96A692-249C-4536-BA75-464B3AF24F3C}" dt="2021-02-24T22:17:01.594" v="8" actId="47"/>
        <pc:sldMkLst>
          <pc:docMk/>
          <pc:sldMk cId="237844479" sldId="912"/>
        </pc:sldMkLst>
      </pc:sldChg>
      <pc:sldChg chg="modSp mod">
        <pc:chgData name="GISLAYNO FICUCIELLO MONTEIRO DA SILVA" userId="a34d7dad-00ab-4d94-a36d-ccc8dbef0435" providerId="ADAL" clId="{6F96A692-249C-4536-BA75-464B3AF24F3C}" dt="2021-02-24T22:16:13.878" v="7" actId="6549"/>
        <pc:sldMkLst>
          <pc:docMk/>
          <pc:sldMk cId="2798406406" sldId="914"/>
        </pc:sldMkLst>
        <pc:spChg chg="mod">
          <ac:chgData name="GISLAYNO FICUCIELLO MONTEIRO DA SILVA" userId="a34d7dad-00ab-4d94-a36d-ccc8dbef0435" providerId="ADAL" clId="{6F96A692-249C-4536-BA75-464B3AF24F3C}" dt="2021-02-24T22:16:13.878" v="7" actId="6549"/>
          <ac:spMkLst>
            <pc:docMk/>
            <pc:sldMk cId="2798406406" sldId="914"/>
            <ac:spMk id="4" creationId="{00000000-0000-0000-0000-000000000000}"/>
          </ac:spMkLst>
        </pc:spChg>
      </pc:sldChg>
      <pc:sldChg chg="modSp">
        <pc:chgData name="GISLAYNO FICUCIELLO MONTEIRO DA SILVA" userId="a34d7dad-00ab-4d94-a36d-ccc8dbef0435" providerId="ADAL" clId="{6F96A692-249C-4536-BA75-464B3AF24F3C}" dt="2021-02-23T21:26:57.670" v="2" actId="6549"/>
        <pc:sldMkLst>
          <pc:docMk/>
          <pc:sldMk cId="1624078494" sldId="915"/>
        </pc:sldMkLst>
        <pc:spChg chg="mod">
          <ac:chgData name="GISLAYNO FICUCIELLO MONTEIRO DA SILVA" userId="a34d7dad-00ab-4d94-a36d-ccc8dbef0435" providerId="ADAL" clId="{6F96A692-249C-4536-BA75-464B3AF24F3C}" dt="2021-02-23T21:26:57.670" v="2" actId="6549"/>
          <ac:spMkLst>
            <pc:docMk/>
            <pc:sldMk cId="1624078494" sldId="915"/>
            <ac:spMk id="2" creationId="{5F855329-2885-40B6-8EF5-3B4BF85D02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C7EC-3434-1843-8118-9906B66F4B56}" type="datetimeFigureOut">
              <a:rPr lang="pt-BR" smtClean="0"/>
              <a:t>22/02/2022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5BBD-8E7C-0647-8CB6-B7D90B45C2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05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9754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42524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5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0" y="285621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239172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1972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2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bg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59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bg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9397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2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7375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7375" y="2174875"/>
            <a:ext cx="5419725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50" y="1535114"/>
            <a:ext cx="5409143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000" dirty="0">
                <a:solidFill>
                  <a:schemeClr val="accent1"/>
                </a:solidFill>
              </a:defRPr>
            </a:lvl1pPr>
            <a:lvl2pPr marL="472974" indent="0">
              <a:buNone/>
              <a:defRPr sz="2086" b="1"/>
            </a:lvl2pPr>
            <a:lvl3pPr marL="945947" indent="0">
              <a:buNone/>
              <a:defRPr sz="1904" b="1"/>
            </a:lvl3pPr>
            <a:lvl4pPr marL="1418921" indent="0">
              <a:buNone/>
              <a:defRPr sz="1632" b="1"/>
            </a:lvl4pPr>
            <a:lvl5pPr marL="1891895" indent="0">
              <a:buNone/>
              <a:defRPr sz="1632" b="1"/>
            </a:lvl5pPr>
            <a:lvl6pPr marL="2364869" indent="0">
              <a:buNone/>
              <a:defRPr sz="1632" b="1"/>
            </a:lvl6pPr>
            <a:lvl7pPr marL="2837842" indent="0">
              <a:buNone/>
              <a:defRPr sz="1632" b="1"/>
            </a:lvl7pPr>
            <a:lvl8pPr marL="3310816" indent="0">
              <a:buNone/>
              <a:defRPr sz="1632" b="1"/>
            </a:lvl8pPr>
            <a:lvl9pPr marL="3783790" indent="0">
              <a:buNone/>
              <a:defRPr sz="1632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500" dirty="0">
                <a:solidFill>
                  <a:schemeClr val="accent1"/>
                </a:solidFill>
              </a:defRPr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98159"/>
            <a:ext cx="9228795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6237358"/>
            <a:ext cx="10655692" cy="457174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500" dirty="0">
                <a:solidFill>
                  <a:schemeClr val="accent1"/>
                </a:solidFill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0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6" y="150637"/>
            <a:ext cx="1080081" cy="5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7677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23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761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0"/>
            <a:ext cx="12191999" cy="6857999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108099"/>
            <a:ext cx="169713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85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0" y="0"/>
            <a:ext cx="12191999" cy="6857999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50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2188099"/>
            <a:ext cx="4186474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7505438" y="1286683"/>
            <a:ext cx="1226254" cy="629751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32769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0218905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197288" y="1"/>
            <a:ext cx="11797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099128" y="5341840"/>
            <a:ext cx="544804" cy="1114443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82931" tIns="41465" rIns="82931" bIns="41465" numCol="1" anchor="t" anchorCtr="0" compatLnSpc="1">
            <a:prstTxWarp prst="textNoShape">
              <a:avLst/>
            </a:prstTxWarp>
          </a:bodyPr>
          <a:lstStyle/>
          <a:p>
            <a:endParaRPr lang="pt-BR" sz="1904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5606417" y="5376373"/>
            <a:ext cx="4352059" cy="10453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aseline="0">
                <a:solidFill>
                  <a:schemeClr val="accent1"/>
                </a:solidFill>
              </a:defRPr>
            </a:lvl1pPr>
            <a:lvl2pPr>
              <a:buNone/>
              <a:defRPr sz="1451">
                <a:solidFill>
                  <a:srgbClr val="32B9CD"/>
                </a:solidFill>
              </a:defRPr>
            </a:lvl2pPr>
            <a:lvl3pPr>
              <a:buNone/>
              <a:defRPr sz="1270">
                <a:solidFill>
                  <a:srgbClr val="32B9CD"/>
                </a:solidFill>
              </a:defRPr>
            </a:lvl3pPr>
            <a:lvl4pPr>
              <a:buNone/>
              <a:defRPr sz="1088">
                <a:solidFill>
                  <a:srgbClr val="32B9CD"/>
                </a:solidFill>
              </a:defRPr>
            </a:lvl4pPr>
            <a:lvl5pPr>
              <a:buNone/>
              <a:defRPr sz="1088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2810005" y="5353943"/>
            <a:ext cx="2079235" cy="10678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4008" y="2174424"/>
            <a:ext cx="5643985" cy="2351273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3359384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1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4973414" y="3673808"/>
            <a:ext cx="341610" cy="892816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3880519" y="2375581"/>
            <a:ext cx="1092285" cy="1093199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3880519" y="3468780"/>
            <a:ext cx="1092970" cy="1097766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4972805" y="2375886"/>
            <a:ext cx="1096549" cy="1092894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4972805" y="2511403"/>
            <a:ext cx="1025211" cy="958062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15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00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478735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692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785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166316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51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85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5943105" y="2188106"/>
            <a:ext cx="5735653" cy="163418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42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5943105" y="3820872"/>
            <a:ext cx="5735653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28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031838" y="5"/>
            <a:ext cx="7254385" cy="6858000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222467" y="1747985"/>
            <a:ext cx="1227164" cy="2790427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11" y="1443695"/>
            <a:ext cx="1633102" cy="6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8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40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3880519" y="2291225"/>
            <a:ext cx="4430962" cy="2275550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2748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99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7598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13015629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527350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527350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0089" y="548640"/>
            <a:ext cx="6004561" cy="57727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1094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385" y="1934126"/>
            <a:ext cx="1697137" cy="1080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814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7378417" y="1273750"/>
            <a:ext cx="4186474" cy="2548532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500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7378417" y="3820865"/>
            <a:ext cx="4186474" cy="254853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000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7505438" y="2232432"/>
            <a:ext cx="1226254" cy="629751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044375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9485195" y="627797"/>
            <a:ext cx="2069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Pesquisa &amp; Inovação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EF1235-3E86-400D-8CF7-298A09536E92}"/>
              </a:ext>
            </a:extLst>
          </p:cNvPr>
          <p:cNvSpPr txBox="1"/>
          <p:nvPr/>
        </p:nvSpPr>
        <p:spPr>
          <a:xfrm>
            <a:off x="6318912" y="4001069"/>
            <a:ext cx="26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Prof. Monteiro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Aula 4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47" y="813316"/>
            <a:ext cx="1119807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Tempo</a:t>
            </a:r>
          </a:p>
          <a:p>
            <a:endParaRPr lang="pt-BR" b="1" dirty="0"/>
          </a:p>
          <a:p>
            <a:r>
              <a:rPr lang="pt-BR" dirty="0"/>
              <a:t>Seja bastante objetivo e procure não falar rápido demais para que as pessoas não fiquem perdidas, mas não enrole na apresentação, já que ninguém quer ficar sentado ouvindo falar da mesma coisa. Mostre o que deve ser mostrado e reserve tempo para perguntas e outras interações com o público.</a:t>
            </a:r>
          </a:p>
          <a:p>
            <a:r>
              <a:rPr lang="pt-BR" dirty="0"/>
              <a:t> </a:t>
            </a:r>
            <a:endParaRPr lang="pt-BR" b="1" dirty="0"/>
          </a:p>
          <a:p>
            <a:r>
              <a:rPr lang="pt-BR" b="1" dirty="0"/>
              <a:t>Mostre a história</a:t>
            </a:r>
          </a:p>
          <a:p>
            <a:endParaRPr lang="pt-BR" dirty="0"/>
          </a:p>
          <a:p>
            <a:r>
              <a:rPr lang="pt-BR" dirty="0"/>
              <a:t>Em uma apresentação, você está tentando mostrar para alguém algo que você sabe e eles ainda não. Assim, é preciso um início, um meio e um fim, que irão demonstrar como os seus objetivos serão alcançados. Tome cuidado para que sua apresentação não mostre somente dados, mas todo o contexto do projeto de forma clara e convincente.</a:t>
            </a:r>
          </a:p>
          <a:p>
            <a:r>
              <a:rPr lang="pt-BR" dirty="0"/>
              <a:t> </a:t>
            </a:r>
            <a:endParaRPr lang="pt-BR" b="1" dirty="0"/>
          </a:p>
          <a:p>
            <a:r>
              <a:rPr lang="pt-BR" b="1" dirty="0"/>
              <a:t>Não utilize demais o Power Point</a:t>
            </a:r>
          </a:p>
          <a:p>
            <a:endParaRPr lang="pt-BR" dirty="0"/>
          </a:p>
          <a:p>
            <a:r>
              <a:rPr lang="pt-BR" dirty="0"/>
              <a:t>Um erro muito comum é usar muito o Power point e ainda pior, é somente ler o que está nos slides. Isto demonstra certa despreparação, que definitivamente não é o que você quer. Procure usar este recurso apenas como um apoio e de forma dinâmica, já que se você estiver preparado, não precisará de textos ou muitas imagens. Uma apresentação muito presa a slides pode ficar chata e ser uma péssima experiência para seu público-alvo .</a:t>
            </a:r>
          </a:p>
        </p:txBody>
      </p:sp>
    </p:spTree>
    <p:extLst>
      <p:ext uri="{BB962C8B-B14F-4D97-AF65-F5344CB8AC3E}">
        <p14:creationId xmlns:p14="http://schemas.microsoft.com/office/powerpoint/2010/main" val="37152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47" y="813316"/>
            <a:ext cx="111980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Uso correto do português</a:t>
            </a:r>
          </a:p>
          <a:p>
            <a:endParaRPr lang="pt-BR" dirty="0"/>
          </a:p>
          <a:p>
            <a:r>
              <a:rPr lang="pt-BR" dirty="0"/>
              <a:t>Escreva o texto de sua apresentação e depois confira com bastante calma, já que erros de português podem estragar todo o seu trabalho. Tome cuidado com a concordância e com o uso de gírias que, é claro, devem ser evitadas a todo custo.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Crie um bom clima</a:t>
            </a:r>
          </a:p>
          <a:p>
            <a:endParaRPr lang="pt-BR" dirty="0"/>
          </a:p>
          <a:p>
            <a:r>
              <a:rPr lang="pt-BR" dirty="0"/>
              <a:t>Crie um clima de acordo com sua audiência. Caso sejam mais formais, procure estabelecer uma relação mais séria ou caso sejam jovens investidores, você poderá ter uma apresentação mais leve e descontraída.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Contato visual e tom de voz</a:t>
            </a:r>
          </a:p>
          <a:p>
            <a:endParaRPr lang="pt-BR" dirty="0"/>
          </a:p>
          <a:p>
            <a:r>
              <a:rPr lang="pt-BR" dirty="0"/>
              <a:t>Faça contato visual e mostre para as pessoas que elas são importantes para sua apresentação. Use sua voz em um tom adequado e lembre-se que o seu objetivo é mostrar o seu projeto e não colocar a audiência para dormir, por isso, fale em um tom claro e alto.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6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56" y="2178092"/>
            <a:ext cx="111980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Envolva sua audiência em sua apresentação</a:t>
            </a:r>
          </a:p>
          <a:p>
            <a:endParaRPr lang="pt-BR" dirty="0"/>
          </a:p>
          <a:p>
            <a:r>
              <a:rPr lang="pt-BR" dirty="0"/>
              <a:t>As pessoas geralmente preferem fazer parte da história. Isto faz com que se sintam valorizadas e mais propensas a aceitar as ideias expostas. Procure incluir na sua apresentação algumas perguntas ou formas de incluir o seu público, colocando-os de forma confortável no meio de sua história.</a:t>
            </a:r>
          </a:p>
          <a:p>
            <a:endParaRPr lang="pt-BR" dirty="0"/>
          </a:p>
          <a:p>
            <a:r>
              <a:rPr lang="pt-BR" b="1" dirty="0"/>
              <a:t>Resumindo – 4º semestre = apresentações profissionais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5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744A72-1D55-4247-80BD-2F91FD6D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00" y="1375730"/>
            <a:ext cx="3301861" cy="20477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C572BF-8235-42B1-B694-142D856C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82" y="632590"/>
            <a:ext cx="3089144" cy="17652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F92F0F-602F-411F-8077-02BB0CA5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568" y="831924"/>
            <a:ext cx="2949437" cy="19065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C24C88-8CE7-4FDB-90C0-09D3F8379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02" y="4219448"/>
            <a:ext cx="3129245" cy="20477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A71CAD-EB0F-4F55-816B-1D2847692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822" y="3521796"/>
            <a:ext cx="2799949" cy="20376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3147BC-88B9-4900-87DB-96055D531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539" y="3558627"/>
            <a:ext cx="2680458" cy="19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3028466" y="290895"/>
            <a:ext cx="495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Um bom exemplo de contextualização</a:t>
            </a:r>
            <a:endParaRPr lang="pt-BR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DE12F7F-DF02-4749-BA19-50C8EE2E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68" y="1645834"/>
            <a:ext cx="7243292" cy="387522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0EF8842-C4C4-49C3-9DE7-66CB8551A556}"/>
              </a:ext>
            </a:extLst>
          </p:cNvPr>
          <p:cNvSpPr txBox="1"/>
          <p:nvPr/>
        </p:nvSpPr>
        <p:spPr>
          <a:xfrm>
            <a:off x="1114567" y="1145871"/>
            <a:ext cx="99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Perfil do profissional de marketing no Brasil - Gênero – (Masculino/Feminino)</a:t>
            </a:r>
          </a:p>
        </p:txBody>
      </p:sp>
    </p:spTree>
    <p:extLst>
      <p:ext uri="{BB962C8B-B14F-4D97-AF65-F5344CB8AC3E}">
        <p14:creationId xmlns:p14="http://schemas.microsoft.com/office/powerpoint/2010/main" val="10299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2070245" y="346075"/>
            <a:ext cx="5217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Um bom exemplo de contextualização</a:t>
            </a:r>
            <a:endParaRPr lang="pt-BR" dirty="0"/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18D0C21B-A030-4C85-9106-AF587AA1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27" y="1746035"/>
            <a:ext cx="9798126" cy="27652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55A395-A0B2-481B-B995-EB9D1EB82760}"/>
              </a:ext>
            </a:extLst>
          </p:cNvPr>
          <p:cNvSpPr txBox="1"/>
          <p:nvPr/>
        </p:nvSpPr>
        <p:spPr>
          <a:xfrm>
            <a:off x="1897039" y="1145871"/>
            <a:ext cx="804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Posição de profissionais de marketing nas organizações</a:t>
            </a:r>
          </a:p>
        </p:txBody>
      </p:sp>
    </p:spTree>
    <p:extLst>
      <p:ext uri="{BB962C8B-B14F-4D97-AF65-F5344CB8AC3E}">
        <p14:creationId xmlns:p14="http://schemas.microsoft.com/office/powerpoint/2010/main" val="210211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47" y="813316"/>
            <a:ext cx="1119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Um bom exemplo de contextualização</a:t>
            </a:r>
            <a:endParaRPr lang="pt-BR" dirty="0"/>
          </a:p>
        </p:txBody>
      </p:sp>
      <p:pic>
        <p:nvPicPr>
          <p:cNvPr id="8" name="Imagem 7" descr="Texto branco sobre fundo preto&#10;&#10;Descrição gerada automaticamente">
            <a:extLst>
              <a:ext uri="{FF2B5EF4-FFF2-40B4-BE49-F238E27FC236}">
                <a16:creationId xmlns:a16="http://schemas.microsoft.com/office/drawing/2014/main" id="{0CE53570-ED79-4341-9B1B-21338B34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1660950"/>
            <a:ext cx="3905043" cy="3396952"/>
          </a:xfrm>
          <a:prstGeom prst="rect">
            <a:avLst/>
          </a:prstGeom>
        </p:spPr>
      </p:pic>
      <p:pic>
        <p:nvPicPr>
          <p:cNvPr id="10" name="Imagem 9" descr="Texto&#10;&#10;Descrição gerada automaticamente com confiança média">
            <a:extLst>
              <a:ext uri="{FF2B5EF4-FFF2-40B4-BE49-F238E27FC236}">
                <a16:creationId xmlns:a16="http://schemas.microsoft.com/office/drawing/2014/main" id="{B44E9F69-E994-4FC8-A608-B6FD3C47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442" y="813316"/>
            <a:ext cx="4235352" cy="398698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AA3E46-223A-431F-A697-82798A308C1B}"/>
              </a:ext>
            </a:extLst>
          </p:cNvPr>
          <p:cNvSpPr txBox="1"/>
          <p:nvPr/>
        </p:nvSpPr>
        <p:spPr>
          <a:xfrm>
            <a:off x="4036968" y="5464785"/>
            <a:ext cx="3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Formação do profissional </a:t>
            </a:r>
          </a:p>
        </p:txBody>
      </p:sp>
    </p:spTree>
    <p:extLst>
      <p:ext uri="{BB962C8B-B14F-4D97-AF65-F5344CB8AC3E}">
        <p14:creationId xmlns:p14="http://schemas.microsoft.com/office/powerpoint/2010/main" val="38769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760F73-472A-4AC1-B510-0A58E23FA42F}"/>
              </a:ext>
            </a:extLst>
          </p:cNvPr>
          <p:cNvCxnSpPr/>
          <p:nvPr/>
        </p:nvCxnSpPr>
        <p:spPr>
          <a:xfrm>
            <a:off x="325438" y="346075"/>
            <a:ext cx="0" cy="485849"/>
          </a:xfrm>
          <a:prstGeom prst="line">
            <a:avLst/>
          </a:prstGeom>
          <a:ln w="44450" cap="rnd">
            <a:solidFill>
              <a:srgbClr val="E50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47" y="813316"/>
            <a:ext cx="1119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Um bom exemplo de contextualização</a:t>
            </a:r>
            <a:endParaRPr lang="pt-BR" dirty="0"/>
          </a:p>
        </p:txBody>
      </p:sp>
      <p:pic>
        <p:nvPicPr>
          <p:cNvPr id="7" name="Imagem 6" descr="Gráfico, Diagrama, Gráfico de pizza&#10;&#10;Descrição gerada automaticamente">
            <a:extLst>
              <a:ext uri="{FF2B5EF4-FFF2-40B4-BE49-F238E27FC236}">
                <a16:creationId xmlns:a16="http://schemas.microsoft.com/office/drawing/2014/main" id="{5A4CDA84-A0E1-4F6C-BB1A-5FDFF33C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3" y="1607536"/>
            <a:ext cx="11081374" cy="346895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CEF3B2-CE50-4859-80FC-5FD4130FC9EB}"/>
              </a:ext>
            </a:extLst>
          </p:cNvPr>
          <p:cNvSpPr txBox="1"/>
          <p:nvPr/>
        </p:nvSpPr>
        <p:spPr>
          <a:xfrm>
            <a:off x="5077763" y="610262"/>
            <a:ext cx="510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Onde o profissional de marketing atua</a:t>
            </a:r>
          </a:p>
        </p:txBody>
      </p:sp>
    </p:spTree>
    <p:extLst>
      <p:ext uri="{BB962C8B-B14F-4D97-AF65-F5344CB8AC3E}">
        <p14:creationId xmlns:p14="http://schemas.microsoft.com/office/powerpoint/2010/main" val="393023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2263420" y="346075"/>
            <a:ext cx="7210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4373E"/>
                </a:solidFill>
              </a:rPr>
              <a:t>Atividade aula 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34373E"/>
                </a:solidFill>
              </a:rPr>
              <a:t>Finalizar os sketches de tela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34373E"/>
                </a:solidFill>
              </a:rPr>
              <a:t>Finalizar PM </a:t>
            </a:r>
            <a:r>
              <a:rPr lang="pt-BR" dirty="0" err="1">
                <a:solidFill>
                  <a:srgbClr val="34373E"/>
                </a:solidFill>
              </a:rPr>
              <a:t>Canvas</a:t>
            </a:r>
            <a:r>
              <a:rPr lang="pt-BR" dirty="0">
                <a:solidFill>
                  <a:srgbClr val="34373E"/>
                </a:solidFill>
              </a:rPr>
              <a:t>, </a:t>
            </a:r>
            <a:r>
              <a:rPr lang="pt-BR" dirty="0" err="1">
                <a:solidFill>
                  <a:srgbClr val="34373E"/>
                </a:solidFill>
              </a:rPr>
              <a:t>canvas</a:t>
            </a:r>
            <a:r>
              <a:rPr lang="pt-BR" dirty="0">
                <a:solidFill>
                  <a:srgbClr val="34373E"/>
                </a:solidFill>
              </a:rPr>
              <a:t> de modelo de negócio e persona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34373E"/>
                </a:solidFill>
              </a:rPr>
              <a:t>Finalizar a matriz de concorrência de seu produto/serviço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34373E"/>
                </a:solidFill>
              </a:rPr>
              <a:t>Definir critério de inovação de seu produto/serviço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olidFill>
                  <a:srgbClr val="34373E"/>
                </a:solidFill>
              </a:rPr>
              <a:t>Iniciar a construção da apresentação para a 1ª Sprint</a:t>
            </a:r>
          </a:p>
          <a:p>
            <a:endParaRPr lang="pt-BR" dirty="0">
              <a:solidFill>
                <a:srgbClr val="34373E"/>
              </a:solidFill>
            </a:endParaRPr>
          </a:p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855329-2885-40B6-8EF5-3B4BF85D02D3}"/>
              </a:ext>
            </a:extLst>
          </p:cNvPr>
          <p:cNvSpPr txBox="1"/>
          <p:nvPr/>
        </p:nvSpPr>
        <p:spPr>
          <a:xfrm>
            <a:off x="2083885" y="2705669"/>
            <a:ext cx="10594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  <a:p>
            <a:r>
              <a:rPr lang="pt-BR" sz="3200" b="1" dirty="0">
                <a:solidFill>
                  <a:schemeClr val="bg1"/>
                </a:solidFill>
                <a:latin typeface="Exo 2" panose="00000500000000000000" pitchFamily="50" charset="0"/>
              </a:rPr>
              <a:t>Objetivos da aula da aula 04</a:t>
            </a:r>
          </a:p>
          <a:p>
            <a:endParaRPr lang="pt-BR" sz="3200" b="1" dirty="0">
              <a:solidFill>
                <a:schemeClr val="bg1"/>
              </a:solidFill>
              <a:latin typeface="Exo 2" panose="00000500000000000000" pitchFamily="50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Orientação para a montagem da apresentação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  <a:latin typeface="Exo 2" panose="00000500000000000000" pitchFamily="50" charset="0"/>
              </a:rPr>
              <a:t>Atendimento aos grupos</a:t>
            </a:r>
          </a:p>
          <a:p>
            <a:endParaRPr lang="pt-BR" sz="32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8AB353-420A-4F98-981F-1802F492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59" y="144262"/>
            <a:ext cx="4470482" cy="37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617561" y="347753"/>
            <a:ext cx="8413544" cy="68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Critérios para as apresentações: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871424" y="1273863"/>
            <a:ext cx="10561037" cy="3177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chemeClr val="tx2">
                  <a:lumMod val="50000"/>
                </a:schemeClr>
              </a:buClr>
              <a:buNone/>
            </a:pPr>
            <a:endParaRPr lang="pt-BR" sz="2177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53C21B8-6B69-474F-9C1F-F17FA89A2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64" y="1225617"/>
            <a:ext cx="8911537" cy="50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B6F2C41-B988-4F67-BB12-DF7ECA87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68" y="1401773"/>
            <a:ext cx="7515225" cy="455295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097593" y="1761578"/>
            <a:ext cx="7991815" cy="2060839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de negócios;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Gráficos, estudos;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 do setor;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Políticas públicas, incentivos;</a:t>
            </a:r>
          </a:p>
          <a:p>
            <a:pPr marL="0" indent="0">
              <a:buNone/>
            </a:pPr>
            <a:r>
              <a:rPr lang="pt-BR" b="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Tendências e tecnologias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9201C29-DB38-494B-974E-870611E61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4330" y="140619"/>
            <a:ext cx="9068764" cy="651968"/>
          </a:xfrm>
        </p:spPr>
        <p:txBody>
          <a:bodyPr/>
          <a:lstStyle/>
          <a:p>
            <a:r>
              <a:rPr lang="pt-BR" sz="2800" b="0" dirty="0">
                <a:solidFill>
                  <a:schemeClr val="accent2">
                    <a:lumMod val="10000"/>
                  </a:schemeClr>
                </a:solidFill>
                <a:latin typeface="+mn-lt"/>
              </a:rPr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17239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1542458" y="354842"/>
            <a:ext cx="7901793" cy="63215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>
                <a:solidFill>
                  <a:schemeClr val="tx2"/>
                </a:solidFill>
              </a:rPr>
              <a:t>Missão, visão e objetivos propostos;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03DE8E1-BEDA-4B57-ABCA-348D2DA2FA12}"/>
              </a:ext>
            </a:extLst>
          </p:cNvPr>
          <p:cNvSpPr/>
          <p:nvPr/>
        </p:nvSpPr>
        <p:spPr>
          <a:xfrm>
            <a:off x="782761" y="1259670"/>
            <a:ext cx="97396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Verificar se a missão e a visão não mudaram, devido a utilização de outras tecnologias;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Redefinição de público alvo;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principal objetivo do grupo com o desenvolvimento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estratégias utilizar para alcançar os objetivos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A96FFD-479E-4CD1-95EC-7A9C394D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73" y="2890886"/>
            <a:ext cx="4223765" cy="39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7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704488" y="1453591"/>
            <a:ext cx="8941906" cy="3950818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Planejamento das atividades (ferramentas utilizadas);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Organização do time para atingir os objetivos, 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Diferencial do negócio em relação à concorrência;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PM </a:t>
            </a:r>
            <a:r>
              <a:rPr lang="pt-BR" dirty="0" err="1">
                <a:solidFill>
                  <a:schemeClr val="accent2">
                    <a:lumMod val="10000"/>
                  </a:schemeClr>
                </a:solidFill>
              </a:rPr>
              <a:t>Canvas</a:t>
            </a:r>
            <a:endParaRPr lang="pt-BR" dirty="0">
              <a:solidFill>
                <a:schemeClr val="accent2">
                  <a:lumMod val="10000"/>
                </a:schemeClr>
              </a:solidFill>
            </a:endParaRP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Jornada do usuário;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Mapa de persona, </a:t>
            </a:r>
          </a:p>
          <a:p>
            <a:r>
              <a:rPr lang="pt-BR" dirty="0" err="1">
                <a:solidFill>
                  <a:schemeClr val="accent2">
                    <a:lumMod val="10000"/>
                  </a:schemeClr>
                </a:solidFill>
              </a:rPr>
              <a:t>Canvas</a:t>
            </a:r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 de modelo de negócio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Sketches de tela;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LLD (parcial, final apresentado na última Sprint);</a:t>
            </a:r>
          </a:p>
          <a:p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Levantamento de requisitos baseado nas pesquisa realizadas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981327" y="1273863"/>
            <a:ext cx="10561037" cy="3177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chemeClr val="tx2">
                  <a:lumMod val="50000"/>
                </a:schemeClr>
              </a:buClr>
              <a:buNone/>
            </a:pPr>
            <a:endParaRPr lang="pt-BR" sz="2177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Espaço Reservado para Texto 3">
            <a:extLst>
              <a:ext uri="{FF2B5EF4-FFF2-40B4-BE49-F238E27FC236}">
                <a16:creationId xmlns:a16="http://schemas.microsoft.com/office/drawing/2014/main" id="{B6AFA4DC-5BC5-4997-AB43-6AF4A21698A9}"/>
              </a:ext>
            </a:extLst>
          </p:cNvPr>
          <p:cNvSpPr txBox="1">
            <a:spLocks/>
          </p:cNvSpPr>
          <p:nvPr/>
        </p:nvSpPr>
        <p:spPr>
          <a:xfrm>
            <a:off x="1542198" y="409432"/>
            <a:ext cx="7902054" cy="577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Outras informações importantes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9AD888-5DB5-42BF-8806-379AC47D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24" y="1853393"/>
            <a:ext cx="5003256" cy="29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981327" y="1139796"/>
            <a:ext cx="9068763" cy="50292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Modelagem de dados e arquitetura da solução, (parcial, final na última Sprint)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Protótipo funcional;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2">
                    <a:lumMod val="10000"/>
                  </a:schemeClr>
                </a:solidFill>
              </a:rPr>
              <a:t>Demonstração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981327" y="1273863"/>
            <a:ext cx="10561037" cy="3177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chemeClr val="tx2">
                  <a:lumMod val="50000"/>
                </a:schemeClr>
              </a:buClr>
              <a:buNone/>
            </a:pPr>
            <a:endParaRPr lang="pt-BR" sz="2177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9AFE4D-A53B-47EA-ADF3-02604113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85" y="1799566"/>
            <a:ext cx="7061218" cy="4649001"/>
          </a:xfrm>
          <a:prstGeom prst="rect">
            <a:avLst/>
          </a:prstGeom>
        </p:spPr>
      </p:pic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B0F58FF3-5963-45E5-A336-581D5AA7F22F}"/>
              </a:ext>
            </a:extLst>
          </p:cNvPr>
          <p:cNvSpPr txBox="1">
            <a:spLocks/>
          </p:cNvSpPr>
          <p:nvPr/>
        </p:nvSpPr>
        <p:spPr>
          <a:xfrm>
            <a:off x="1542198" y="409432"/>
            <a:ext cx="7902054" cy="577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2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800" dirty="0"/>
              <a:t>Mais informações importantes</a:t>
            </a:r>
          </a:p>
        </p:txBody>
      </p:sp>
    </p:spTree>
    <p:extLst>
      <p:ext uri="{BB962C8B-B14F-4D97-AF65-F5344CB8AC3E}">
        <p14:creationId xmlns:p14="http://schemas.microsoft.com/office/powerpoint/2010/main" val="30364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635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/>
          </p:nvPr>
        </p:nvSpPr>
        <p:spPr>
          <a:xfrm>
            <a:off x="974455" y="1262263"/>
            <a:ext cx="9068763" cy="502925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  <a:r>
              <a:rPr lang="pt-BR" b="0" dirty="0">
                <a:solidFill>
                  <a:schemeClr val="tx2"/>
                </a:solidFill>
                <a:cs typeface="Arial" panose="020B0604020202020204" pitchFamily="34" charset="0"/>
              </a:rPr>
              <a:t>ª Sprint – 15 e 16/04/2022 (ADS A e B), a partir das 19h00, com previsão de término as 22h15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cs typeface="Arial" panose="020B0604020202020204" pitchFamily="34" charset="0"/>
              </a:rPr>
              <a:t>Ordem dos grupos para a 1ª sprint, do 1 ao 9.</a:t>
            </a:r>
            <a:endParaRPr lang="pt-BR" b="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2"/>
                </a:solidFill>
                <a:cs typeface="Arial" panose="020B0604020202020204" pitchFamily="34" charset="0"/>
              </a:rPr>
              <a:t>Apresentação terá até 15 minutos com 5 minutos de considerações do professor.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2"/>
                </a:solidFill>
                <a:cs typeface="Arial" panose="020B0604020202020204" pitchFamily="34" charset="0"/>
              </a:rPr>
              <a:t>Não haverá convidados.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2"/>
                </a:solidFill>
                <a:cs typeface="Arial" panose="020B0604020202020204" pitchFamily="34" charset="0"/>
              </a:rPr>
              <a:t>Organizadamente e no horário proposto o grupo entra em sala com o PPT, e depois compartilha as telas para demonstrar as evidências construídas durante o projeto.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2"/>
                </a:solidFill>
                <a:cs typeface="Arial" panose="020B0604020202020204" pitchFamily="34" charset="0"/>
              </a:rPr>
              <a:t>Pontos de atenção,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  <a:cs typeface="Arial" panose="020B0604020202020204" pitchFamily="34" charset="0"/>
              </a:rPr>
              <a:t>Tecnologias envolvidas e suas arquiteturas.</a:t>
            </a:r>
            <a:r>
              <a:rPr lang="pt-BR" sz="2902" b="0" dirty="0">
                <a:solidFill>
                  <a:schemeClr val="tx2"/>
                </a:solidFill>
                <a:latin typeface="Exo 2" panose="00000500000000000000"/>
              </a:rPr>
              <a:t> </a:t>
            </a:r>
            <a:endParaRPr lang="pt-BR" b="0" dirty="0">
              <a:solidFill>
                <a:schemeClr val="tx2"/>
              </a:solidFill>
              <a:latin typeface="Exo 2" panose="00000500000000000000"/>
            </a:endParaRP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974455" y="1262263"/>
            <a:ext cx="10561037" cy="3177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Clr>
                <a:schemeClr val="tx2">
                  <a:lumMod val="50000"/>
                </a:schemeClr>
              </a:buClr>
              <a:buNone/>
            </a:pPr>
            <a:endParaRPr lang="pt-BR" sz="2177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C6E2B1-46E9-45CB-926B-F8673B33599B}"/>
              </a:ext>
            </a:extLst>
          </p:cNvPr>
          <p:cNvSpPr/>
          <p:nvPr/>
        </p:nvSpPr>
        <p:spPr>
          <a:xfrm>
            <a:off x="1661777" y="355361"/>
            <a:ext cx="7024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cs typeface="Arial" panose="020B0604020202020204" pitchFamily="34" charset="0"/>
              </a:rPr>
              <a:t>Como será a dinâmica das apresentações.</a:t>
            </a:r>
          </a:p>
        </p:txBody>
      </p:sp>
    </p:spTree>
    <p:extLst>
      <p:ext uri="{BB962C8B-B14F-4D97-AF65-F5344CB8AC3E}">
        <p14:creationId xmlns:p14="http://schemas.microsoft.com/office/powerpoint/2010/main" val="27984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6C4CE63-8EA3-4675-BF8C-CBAFD4E19CAA}"/>
              </a:ext>
            </a:extLst>
          </p:cNvPr>
          <p:cNvSpPr/>
          <p:nvPr/>
        </p:nvSpPr>
        <p:spPr>
          <a:xfrm>
            <a:off x="1126435" y="1515203"/>
            <a:ext cx="1064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b="1" dirty="0">
              <a:solidFill>
                <a:srgbClr val="34373E"/>
              </a:solidFill>
              <a:latin typeface="Exo 2" panose="00000500000000000000" pitchFamily="50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AD3904-B74F-4CB8-973A-D43BBB5506ED}"/>
              </a:ext>
            </a:extLst>
          </p:cNvPr>
          <p:cNvSpPr/>
          <p:nvPr/>
        </p:nvSpPr>
        <p:spPr>
          <a:xfrm>
            <a:off x="569847" y="813316"/>
            <a:ext cx="11198075" cy="425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apresentação de um projeto pode ser decisiva para sua Sprint, seu negócio. Caso ela não seja bem feita, o projeto poderá ficar com nota abaixo do esperado, nem sair do papel ou no caso de um negócio você poderá não atrair os investidores que deseja.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Uma boa apresentação requer preparação independentemente do tamanho do seu público.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Além disso, é preciso estar atento a alguns detalhes como o uso do português correto, bem como das informações que serão apresentadas.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Preparação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A preparação é mais do que necessária, uma vez que você poderá ser questionado e qualquer receio na hora de responder pode demonstrar que o projeto não está devidamente estruturado, o que ocasionará a falta de confiança de seu público-alvo. Seja firme, conciso e franco.</a:t>
            </a:r>
          </a:p>
        </p:txBody>
      </p:sp>
    </p:spTree>
    <p:extLst>
      <p:ext uri="{BB962C8B-B14F-4D97-AF65-F5344CB8AC3E}">
        <p14:creationId xmlns:p14="http://schemas.microsoft.com/office/powerpoint/2010/main" val="3307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952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Exo 2</vt:lpstr>
      <vt:lpstr>Verdana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Monteiro</dc:creator>
  <cp:lastModifiedBy>GISLAYNO FICUCIELLO MONTEIRO DA SILVA</cp:lastModifiedBy>
  <cp:revision>35</cp:revision>
  <dcterms:created xsi:type="dcterms:W3CDTF">2020-03-03T18:49:26Z</dcterms:created>
  <dcterms:modified xsi:type="dcterms:W3CDTF">2022-02-22T22:04:30Z</dcterms:modified>
</cp:coreProperties>
</file>