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текста заголовка щёлкните мышью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360" y="1742040"/>
            <a:ext cx="9070920" cy="224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Отчет по проекту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Pathplanning.ru :: Анализ карт местности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720000" y="6093720"/>
            <a:ext cx="6009480" cy="91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Выполнил: Андрей Соколов, БПМИ151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Ментор: Яковлев К. С.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Задачи проекта</a:t>
            </a:r>
            <a:endParaRPr b="1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3"/>
          <p:cNvSpPr/>
          <p:nvPr/>
        </p:nvSpPr>
        <p:spPr>
          <a:xfrm>
            <a:off x="720000" y="2323080"/>
            <a:ext cx="8423640" cy="350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Есть входной файл в формате XML, в котором хранятся данные о карте.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YaHei"/>
              </a:rPr>
              <a:t>Необходимо: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YaHei"/>
              </a:rPr>
              <a:t>Считать данные из входного файла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YaHei"/>
              </a:rPr>
              <a:t>Посчитать разные численные характеристики карты (количество препятствий, их площади и периметры, дисперсию, доля свободного пространства на карте)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YaHei"/>
              </a:rPr>
              <a:t>Сохранить результаты работы в новый XML-файл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Технологии</a:t>
            </a:r>
            <a:endParaRPr b="1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TextShape 3"/>
          <p:cNvSpPr txBox="1"/>
          <p:nvPr/>
        </p:nvSpPr>
        <p:spPr>
          <a:xfrm>
            <a:off x="864000" y="2232000"/>
            <a:ext cx="8496000" cy="30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Язык: </a:t>
            </a:r>
            <a:r>
              <a:rPr b="0" i="1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C++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IDE: </a:t>
            </a:r>
            <a:r>
              <a:rPr b="0" i="1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QtCreator 5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Дополнительные библиотеки: </a:t>
            </a:r>
            <a:r>
              <a:rPr b="0" i="1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TinyXML (для более удобного чтения XML-файлов)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Компилятор: </a:t>
            </a:r>
            <a:r>
              <a:rPr b="0" i="1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MinGW 4.9 (+ qmake)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Основные требования</a:t>
            </a:r>
            <a:endParaRPr b="1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4000" y="180828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TextShape 3"/>
          <p:cNvSpPr txBox="1"/>
          <p:nvPr/>
        </p:nvSpPr>
        <p:spPr>
          <a:xfrm>
            <a:off x="691560" y="1808280"/>
            <a:ext cx="8740440" cy="4968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Проект компилируется и работает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Проект открывает XML-файл и считывает из него карту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 случае ошибки выдаются читаемые сообщения об ошибке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Программа считает следующие численные характеристики карты: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Количество препятствий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Общие площадь и периметр препятствий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Среднюю площадь и периметр препятствий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Дисперсию площадей и периметров препятствий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Доля карты, занятая препятствиями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Программа выводит результаты анализа карты вместе с самой картой по обговоренному стандарту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Ход реализации</a:t>
            </a:r>
            <a:endParaRPr b="1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Результат</a:t>
            </a:r>
            <a:endParaRPr b="1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Application>LibreOffice/5.1.3.2$Windows_x86 LibreOffice_project/644e4637d1d8544fd9f56425bd6cec110e49301b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2016-05-25T20:02:50Z</dcterms:created>
  <dc:creator/>
  <dc:description/>
  <dc:language>ru-RU</dc:language>
  <cp:lastModifiedBy/>
  <dcterms:modified xsi:type="dcterms:W3CDTF">2016-05-26T15:53:17Z</dcterms:modified>
  <cp:revision>11</cp:revision>
  <dc:subject/>
  <dc:title/>
</cp:coreProperties>
</file>