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360" y="1742040"/>
            <a:ext cx="9070560" cy="22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Отчет по проекту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Pathplanning.ru :: Анализ карт местности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0000" y="6093720"/>
            <a:ext cx="600912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Выполнил: Андрей Соколов, БПМИ151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Ментор: Яковлев К. С.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Задачи проекта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2323080"/>
            <a:ext cx="842328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Есть входной файл в формате XML, в котором хранятся данные о карте.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Необходимо: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Считать данные из входного файла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Посчитать разные численные характеристики карты (количество препятствий, их площади и периметры, дисперсию, доля свободного пространства на карте)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Сохранить результаты работы в новый XML-файл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Технологии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864000" y="2232000"/>
            <a:ext cx="8495640" cy="30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Язык: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QtCreator 5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Дополнительные библиотеки: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TinyXML (для более удобного чтения XML-файлов)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Компилятор: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MinGW 4.9 (+ qmake)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Основные требования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80828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691560" y="1808280"/>
            <a:ext cx="874008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Проект компилируется и работает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Проект открывает XML-файл и считывает из него карту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случае ошибки выдаются читаемые сообщения об ошибке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считает следующие численные характеристики карты: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Количество препятствий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Общие площадь и периметр препятствий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Среднюю площадь и периметр препятствий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Дисперсию площадей и периметров препятствий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Доля карты, занятая препятствиями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выводит результаты анализа карты вместе с самой картой по обговоренному стандарту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Особенности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3"/>
          <p:cNvSpPr txBox="1"/>
          <p:nvPr/>
        </p:nvSpPr>
        <p:spPr>
          <a:xfrm>
            <a:off x="792000" y="2016000"/>
            <a:ext cx="8712000" cy="434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Этапы анализа карты: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Обходятся все клетки карты, с помощью алгоритма поиска в ширину выделяются отдельные препятствия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Препятствия, полученные в ходе анализа карты, сжимаются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каждого препятствия в отдельности считаются периметр и площадь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Считаются следующие характеристики карты: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Доля занятой площади на карте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Средние площадь и периметр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Суммарные площадь и периметр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Дисперсии площадей и периметров препятствий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Результат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864000" y="2880000"/>
            <a:ext cx="8496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Результатом полугодовой работы стала программа, выполняющая требования ТЗ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LibreOffice/5.1.3.2$Windows_x86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2016-05-25T20:02:50Z</dcterms:created>
  <dc:creator/>
  <dc:description/>
  <dc:language>ru-RU</dc:language>
  <cp:lastModifiedBy/>
  <dcterms:modified xsi:type="dcterms:W3CDTF">2016-05-28T14:38:53Z</dcterms:modified>
  <cp:revision>12</cp:revision>
  <dc:subject/>
  <dc:title/>
</cp:coreProperties>
</file>