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360" y="1742040"/>
            <a:ext cx="9071280" cy="22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Отчет по проекту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Pathplanning.ru :: Анализ карт местности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720000" y="6093720"/>
            <a:ext cx="6009840" cy="9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Выполнил: Андрей Соколов, БПМИ151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Ментор: Яковлев К. С.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Задачи проекта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TextShape 3"/>
          <p:cNvSpPr txBox="1"/>
          <p:nvPr/>
        </p:nvSpPr>
        <p:spPr>
          <a:xfrm>
            <a:off x="720000" y="2323080"/>
            <a:ext cx="8424000" cy="350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Есть входной файл в формате XML, в котором хранятся данные о карте.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Необходимо: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Считать данные из входного файла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Посчитать разные численные характеристики карты (количество препятствий, их площади и периметры, дисперсию, доля свободного пространства на карте)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Сохранить результаты работы в новый XML-файл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Технологии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Основные требования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Ход реализации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Результат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LibreOffice/5.1.3.2$Windows_x86 LibreOffice_project/644e4637d1d8544fd9f56425bd6cec110e49301b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2016-05-25T20:02:50Z</dcterms:created>
  <dc:creator/>
  <dc:description/>
  <dc:language>ru-RU</dc:language>
  <cp:lastModifiedBy/>
  <dcterms:modified xsi:type="dcterms:W3CDTF">2016-05-25T20:35:12Z</dcterms:modified>
  <cp:revision>2</cp:revision>
  <dc:subject/>
  <dc:title/>
</cp:coreProperties>
</file>