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9" r:id="rId2"/>
    <p:sldId id="260" r:id="rId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87EC3-A285-4C07-8FFC-589A18CA9725}" v="1" dt="2021-09-02T00:06:51.905"/>
    <p1510:client id="{ECC19FE5-3112-42BE-9B15-A448C2BEF3DE}" v="906" dt="2021-09-06T05:06:32.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 tinocco" userId="880bd7a89e9fe3ac" providerId="Windows Live" clId="Web-{ECC19FE5-3112-42BE-9B15-A448C2BEF3DE}"/>
    <pc:docChg chg="addSld delSld modSld addMainMaster delMainMaster">
      <pc:chgData name="andre tinocco" userId="880bd7a89e9fe3ac" providerId="Windows Live" clId="Web-{ECC19FE5-3112-42BE-9B15-A448C2BEF3DE}" dt="2021-09-06T05:06:32.968" v="825"/>
      <pc:docMkLst>
        <pc:docMk/>
      </pc:docMkLst>
      <pc:sldChg chg="del">
        <pc:chgData name="andre tinocco" userId="880bd7a89e9fe3ac" providerId="Windows Live" clId="Web-{ECC19FE5-3112-42BE-9B15-A448C2BEF3DE}" dt="2021-09-05T20:20:19.412" v="4"/>
        <pc:sldMkLst>
          <pc:docMk/>
          <pc:sldMk cId="2406273178" sldId="256"/>
        </pc:sldMkLst>
      </pc:sldChg>
      <pc:sldChg chg="addSp delSp modSp new del">
        <pc:chgData name="andre tinocco" userId="880bd7a89e9fe3ac" providerId="Windows Live" clId="Web-{ECC19FE5-3112-42BE-9B15-A448C2BEF3DE}" dt="2021-09-05T20:20:21.349" v="5"/>
        <pc:sldMkLst>
          <pc:docMk/>
          <pc:sldMk cId="1131528676" sldId="257"/>
        </pc:sldMkLst>
        <pc:spChg chg="del">
          <ac:chgData name="andre tinocco" userId="880bd7a89e9fe3ac" providerId="Windows Live" clId="Web-{ECC19FE5-3112-42BE-9B15-A448C2BEF3DE}" dt="2021-09-05T20:19:38.911" v="1"/>
          <ac:spMkLst>
            <pc:docMk/>
            <pc:sldMk cId="1131528676" sldId="257"/>
            <ac:spMk id="3" creationId="{ADF77375-12D4-448F-BE40-E178FA10DDDD}"/>
          </ac:spMkLst>
        </pc:spChg>
        <pc:graphicFrameChg chg="add mod ord modGraphic">
          <ac:chgData name="andre tinocco" userId="880bd7a89e9fe3ac" providerId="Windows Live" clId="Web-{ECC19FE5-3112-42BE-9B15-A448C2BEF3DE}" dt="2021-09-05T20:19:38.911" v="1"/>
          <ac:graphicFrameMkLst>
            <pc:docMk/>
            <pc:sldMk cId="1131528676" sldId="257"/>
            <ac:graphicFrameMk id="4" creationId="{6F3FCAE5-0C4C-400F-9F54-E7B7929B1BFA}"/>
          </ac:graphicFrameMkLst>
        </pc:graphicFrameChg>
      </pc:sldChg>
      <pc:sldChg chg="new del">
        <pc:chgData name="andre tinocco" userId="880bd7a89e9fe3ac" providerId="Windows Live" clId="Web-{ECC19FE5-3112-42BE-9B15-A448C2BEF3DE}" dt="2021-09-05T20:20:24.271" v="6"/>
        <pc:sldMkLst>
          <pc:docMk/>
          <pc:sldMk cId="546556200" sldId="258"/>
        </pc:sldMkLst>
      </pc:sldChg>
      <pc:sldChg chg="addSp delSp modSp new mod modClrScheme chgLayout">
        <pc:chgData name="andre tinocco" userId="880bd7a89e9fe3ac" providerId="Windows Live" clId="Web-{ECC19FE5-3112-42BE-9B15-A448C2BEF3DE}" dt="2021-09-06T05:06:22.140" v="824" actId="14100"/>
        <pc:sldMkLst>
          <pc:docMk/>
          <pc:sldMk cId="1223628758" sldId="259"/>
        </pc:sldMkLst>
        <pc:spChg chg="add mod">
          <ac:chgData name="andre tinocco" userId="880bd7a89e9fe3ac" providerId="Windows Live" clId="Web-{ECC19FE5-3112-42BE-9B15-A448C2BEF3DE}" dt="2021-09-05T23:26:12.335" v="84" actId="14100"/>
          <ac:spMkLst>
            <pc:docMk/>
            <pc:sldMk cId="1223628758" sldId="259"/>
            <ac:spMk id="2" creationId="{65B9087D-09BE-48E1-97A9-DF61D042D97B}"/>
          </ac:spMkLst>
        </pc:spChg>
        <pc:spChg chg="add mod">
          <ac:chgData name="andre tinocco" userId="880bd7a89e9fe3ac" providerId="Windows Live" clId="Web-{ECC19FE5-3112-42BE-9B15-A448C2BEF3DE}" dt="2021-09-06T04:42:01.548" v="474" actId="1076"/>
          <ac:spMkLst>
            <pc:docMk/>
            <pc:sldMk cId="1223628758" sldId="259"/>
            <ac:spMk id="332" creationId="{2E10F9A5-2F22-464A-B125-C05AE98D6D35}"/>
          </ac:spMkLst>
        </pc:spChg>
        <pc:spChg chg="add mod">
          <ac:chgData name="andre tinocco" userId="880bd7a89e9fe3ac" providerId="Windows Live" clId="Web-{ECC19FE5-3112-42BE-9B15-A448C2BEF3DE}" dt="2021-09-06T05:06:22.140" v="824" actId="14100"/>
          <ac:spMkLst>
            <pc:docMk/>
            <pc:sldMk cId="1223628758" sldId="259"/>
            <ac:spMk id="333" creationId="{F6492323-A508-4517-98E2-7677CC45A6AC}"/>
          </ac:spMkLst>
        </pc:spChg>
        <pc:spChg chg="add mod">
          <ac:chgData name="andre tinocco" userId="880bd7a89e9fe3ac" providerId="Windows Live" clId="Web-{ECC19FE5-3112-42BE-9B15-A448C2BEF3DE}" dt="2021-09-06T04:42:06.142" v="475" actId="1076"/>
          <ac:spMkLst>
            <pc:docMk/>
            <pc:sldMk cId="1223628758" sldId="259"/>
            <ac:spMk id="334" creationId="{CD6D4B03-1F44-47F0-8F5D-4BB7CF310E2D}"/>
          </ac:spMkLst>
        </pc:spChg>
        <pc:spChg chg="add mod">
          <ac:chgData name="andre tinocco" userId="880bd7a89e9fe3ac" providerId="Windows Live" clId="Web-{ECC19FE5-3112-42BE-9B15-A448C2BEF3DE}" dt="2021-09-06T04:20:29.675" v="185" actId="1076"/>
          <ac:spMkLst>
            <pc:docMk/>
            <pc:sldMk cId="1223628758" sldId="259"/>
            <ac:spMk id="335" creationId="{F2A2944B-DF6A-4291-99A9-9C537B3B8A51}"/>
          </ac:spMkLst>
        </pc:spChg>
        <pc:spChg chg="add mod">
          <ac:chgData name="andre tinocco" userId="880bd7a89e9fe3ac" providerId="Windows Live" clId="Web-{ECC19FE5-3112-42BE-9B15-A448C2BEF3DE}" dt="2021-09-06T04:31:15.455" v="242" actId="20577"/>
          <ac:spMkLst>
            <pc:docMk/>
            <pc:sldMk cId="1223628758" sldId="259"/>
            <ac:spMk id="336" creationId="{CA816BF9-CEEB-4FFD-B90E-ADDD9FA90F2A}"/>
          </ac:spMkLst>
        </pc:spChg>
        <pc:spChg chg="add mod">
          <ac:chgData name="andre tinocco" userId="880bd7a89e9fe3ac" providerId="Windows Live" clId="Web-{ECC19FE5-3112-42BE-9B15-A448C2BEF3DE}" dt="2021-09-06T04:21:39.300" v="194" actId="1076"/>
          <ac:spMkLst>
            <pc:docMk/>
            <pc:sldMk cId="1223628758" sldId="259"/>
            <ac:spMk id="337" creationId="{24ECB088-9A61-4797-B5DD-C06F805933B8}"/>
          </ac:spMkLst>
        </pc:spChg>
        <pc:spChg chg="add mod">
          <ac:chgData name="andre tinocco" userId="880bd7a89e9fe3ac" providerId="Windows Live" clId="Web-{ECC19FE5-3112-42BE-9B15-A448C2BEF3DE}" dt="2021-09-06T04:23:04.394" v="214" actId="1076"/>
          <ac:spMkLst>
            <pc:docMk/>
            <pc:sldMk cId="1223628758" sldId="259"/>
            <ac:spMk id="338" creationId="{2445790E-9D28-4AA9-92DB-C744E36E5EB3}"/>
          </ac:spMkLst>
        </pc:spChg>
        <pc:spChg chg="add mod">
          <ac:chgData name="andre tinocco" userId="880bd7a89e9fe3ac" providerId="Windows Live" clId="Web-{ECC19FE5-3112-42BE-9B15-A448C2BEF3DE}" dt="2021-09-06T04:24:56.315" v="232" actId="1076"/>
          <ac:spMkLst>
            <pc:docMk/>
            <pc:sldMk cId="1223628758" sldId="259"/>
            <ac:spMk id="339" creationId="{132687B2-5075-4744-977F-C133D3871A5C}"/>
          </ac:spMkLst>
        </pc:spChg>
        <pc:spChg chg="add mod">
          <ac:chgData name="andre tinocco" userId="880bd7a89e9fe3ac" providerId="Windows Live" clId="Web-{ECC19FE5-3112-42BE-9B15-A448C2BEF3DE}" dt="2021-09-06T04:30:36.956" v="238" actId="20577"/>
          <ac:spMkLst>
            <pc:docMk/>
            <pc:sldMk cId="1223628758" sldId="259"/>
            <ac:spMk id="340" creationId="{EE096708-7D0C-4836-B23A-90EE7D709BFC}"/>
          </ac:spMkLst>
        </pc:spChg>
        <pc:spChg chg="add del mod">
          <ac:chgData name="andre tinocco" userId="880bd7a89e9fe3ac" providerId="Windows Live" clId="Web-{ECC19FE5-3112-42BE-9B15-A448C2BEF3DE}" dt="2021-09-06T04:34:49.596" v="245"/>
          <ac:spMkLst>
            <pc:docMk/>
            <pc:sldMk cId="1223628758" sldId="259"/>
            <ac:spMk id="341" creationId="{F8A7EF98-FF45-45B0-AB96-6AB0D5BDB89F}"/>
          </ac:spMkLst>
        </pc:spChg>
        <pc:spChg chg="add mod">
          <ac:chgData name="andre tinocco" userId="880bd7a89e9fe3ac" providerId="Windows Live" clId="Web-{ECC19FE5-3112-42BE-9B15-A448C2BEF3DE}" dt="2021-09-06T04:36:14.736" v="261"/>
          <ac:spMkLst>
            <pc:docMk/>
            <pc:sldMk cId="1223628758" sldId="259"/>
            <ac:spMk id="342" creationId="{F090326B-284B-4601-98EC-DC63A286BE7B}"/>
          </ac:spMkLst>
        </pc:spChg>
        <pc:spChg chg="add mod">
          <ac:chgData name="andre tinocco" userId="880bd7a89e9fe3ac" providerId="Windows Live" clId="Web-{ECC19FE5-3112-42BE-9B15-A448C2BEF3DE}" dt="2021-09-06T04:37:10.861" v="270" actId="14100"/>
          <ac:spMkLst>
            <pc:docMk/>
            <pc:sldMk cId="1223628758" sldId="259"/>
            <ac:spMk id="343" creationId="{41FCD0D3-A57A-4ED2-9F71-0E6F0E829ADA}"/>
          </ac:spMkLst>
        </pc:spChg>
        <pc:spChg chg="add mod">
          <ac:chgData name="andre tinocco" userId="880bd7a89e9fe3ac" providerId="Windows Live" clId="Web-{ECC19FE5-3112-42BE-9B15-A448C2BEF3DE}" dt="2021-09-06T05:00:11.110" v="823" actId="20577"/>
          <ac:spMkLst>
            <pc:docMk/>
            <pc:sldMk cId="1223628758" sldId="259"/>
            <ac:spMk id="344" creationId="{EB0E0783-D55B-406F-BD94-969473F5CE56}"/>
          </ac:spMkLst>
        </pc:spChg>
        <pc:spChg chg="add mod">
          <ac:chgData name="andre tinocco" userId="880bd7a89e9fe3ac" providerId="Windows Live" clId="Web-{ECC19FE5-3112-42BE-9B15-A448C2BEF3DE}" dt="2021-09-06T04:57:12.313" v="771" actId="20577"/>
          <ac:spMkLst>
            <pc:docMk/>
            <pc:sldMk cId="1223628758" sldId="259"/>
            <ac:spMk id="345" creationId="{DC1F3FFB-98EC-460C-AD56-5E3E72DBED4D}"/>
          </ac:spMkLst>
        </pc:spChg>
        <pc:spChg chg="add mod">
          <ac:chgData name="andre tinocco" userId="880bd7a89e9fe3ac" providerId="Windows Live" clId="Web-{ECC19FE5-3112-42BE-9B15-A448C2BEF3DE}" dt="2021-09-06T04:54:53.376" v="712" actId="14100"/>
          <ac:spMkLst>
            <pc:docMk/>
            <pc:sldMk cId="1223628758" sldId="259"/>
            <ac:spMk id="346" creationId="{3162AC10-F138-4035-81DF-D279EB2CBFC2}"/>
          </ac:spMkLst>
        </pc:spChg>
        <pc:graphicFrameChg chg="add del mod modGraphic">
          <ac:chgData name="andre tinocco" userId="880bd7a89e9fe3ac" providerId="Windows Live" clId="Web-{ECC19FE5-3112-42BE-9B15-A448C2BEF3DE}" dt="2021-09-05T20:25:59.823" v="60"/>
          <ac:graphicFrameMkLst>
            <pc:docMk/>
            <pc:sldMk cId="1223628758" sldId="259"/>
            <ac:graphicFrameMk id="3" creationId="{B8D5FD16-6BD7-4A96-8FD4-18048D993A50}"/>
          </ac:graphicFrameMkLst>
        </pc:graphicFrameChg>
        <pc:graphicFrameChg chg="add del mod modGraphic">
          <ac:chgData name="andre tinocco" userId="880bd7a89e9fe3ac" providerId="Windows Live" clId="Web-{ECC19FE5-3112-42BE-9B15-A448C2BEF3DE}" dt="2021-09-06T04:02:48.380" v="120"/>
          <ac:graphicFrameMkLst>
            <pc:docMk/>
            <pc:sldMk cId="1223628758" sldId="259"/>
            <ac:graphicFrameMk id="84" creationId="{205FA804-8571-418D-9BEC-26111E8BAB08}"/>
          </ac:graphicFrameMkLst>
        </pc:graphicFrameChg>
      </pc:sldChg>
      <pc:sldChg chg="new">
        <pc:chgData name="andre tinocco" userId="880bd7a89e9fe3ac" providerId="Windows Live" clId="Web-{ECC19FE5-3112-42BE-9B15-A448C2BEF3DE}" dt="2021-09-06T05:06:32.968" v="825"/>
        <pc:sldMkLst>
          <pc:docMk/>
          <pc:sldMk cId="3363930475" sldId="260"/>
        </pc:sldMkLst>
      </pc:sldChg>
      <pc:sldMasterChg chg="del delSldLayout">
        <pc:chgData name="andre tinocco" userId="880bd7a89e9fe3ac" providerId="Windows Live" clId="Web-{ECC19FE5-3112-42BE-9B15-A448C2BEF3DE}" dt="2021-09-05T20:20:30.678" v="7"/>
        <pc:sldMasterMkLst>
          <pc:docMk/>
          <pc:sldMasterMk cId="2933118997" sldId="2147483648"/>
        </pc:sldMasterMkLst>
        <pc:sldLayoutChg chg="del">
          <pc:chgData name="andre tinocco" userId="880bd7a89e9fe3ac" providerId="Windows Live" clId="Web-{ECC19FE5-3112-42BE-9B15-A448C2BEF3DE}" dt="2021-09-05T20:20:30.678" v="7"/>
          <pc:sldLayoutMkLst>
            <pc:docMk/>
            <pc:sldMasterMk cId="2933118997" sldId="2147483648"/>
            <pc:sldLayoutMk cId="2288191458" sldId="2147483649"/>
          </pc:sldLayoutMkLst>
        </pc:sldLayoutChg>
        <pc:sldLayoutChg chg="del">
          <pc:chgData name="andre tinocco" userId="880bd7a89e9fe3ac" providerId="Windows Live" clId="Web-{ECC19FE5-3112-42BE-9B15-A448C2BEF3DE}" dt="2021-09-05T20:20:30.678" v="7"/>
          <pc:sldLayoutMkLst>
            <pc:docMk/>
            <pc:sldMasterMk cId="2933118997" sldId="2147483648"/>
            <pc:sldLayoutMk cId="3398174421" sldId="2147483650"/>
          </pc:sldLayoutMkLst>
        </pc:sldLayoutChg>
        <pc:sldLayoutChg chg="del">
          <pc:chgData name="andre tinocco" userId="880bd7a89e9fe3ac" providerId="Windows Live" clId="Web-{ECC19FE5-3112-42BE-9B15-A448C2BEF3DE}" dt="2021-09-05T20:20:30.678" v="7"/>
          <pc:sldLayoutMkLst>
            <pc:docMk/>
            <pc:sldMasterMk cId="2933118997" sldId="2147483648"/>
            <pc:sldLayoutMk cId="2339700568" sldId="2147483651"/>
          </pc:sldLayoutMkLst>
        </pc:sldLayoutChg>
        <pc:sldLayoutChg chg="del">
          <pc:chgData name="andre tinocco" userId="880bd7a89e9fe3ac" providerId="Windows Live" clId="Web-{ECC19FE5-3112-42BE-9B15-A448C2BEF3DE}" dt="2021-09-05T20:20:30.678" v="7"/>
          <pc:sldLayoutMkLst>
            <pc:docMk/>
            <pc:sldMasterMk cId="2933118997" sldId="2147483648"/>
            <pc:sldLayoutMk cId="979029867" sldId="2147483652"/>
          </pc:sldLayoutMkLst>
        </pc:sldLayoutChg>
        <pc:sldLayoutChg chg="del">
          <pc:chgData name="andre tinocco" userId="880bd7a89e9fe3ac" providerId="Windows Live" clId="Web-{ECC19FE5-3112-42BE-9B15-A448C2BEF3DE}" dt="2021-09-05T20:20:30.678" v="7"/>
          <pc:sldLayoutMkLst>
            <pc:docMk/>
            <pc:sldMasterMk cId="2933118997" sldId="2147483648"/>
            <pc:sldLayoutMk cId="1752394269" sldId="2147483653"/>
          </pc:sldLayoutMkLst>
        </pc:sldLayoutChg>
        <pc:sldLayoutChg chg="del">
          <pc:chgData name="andre tinocco" userId="880bd7a89e9fe3ac" providerId="Windows Live" clId="Web-{ECC19FE5-3112-42BE-9B15-A448C2BEF3DE}" dt="2021-09-05T20:20:30.678" v="7"/>
          <pc:sldLayoutMkLst>
            <pc:docMk/>
            <pc:sldMasterMk cId="2933118997" sldId="2147483648"/>
            <pc:sldLayoutMk cId="3630658609" sldId="2147483654"/>
          </pc:sldLayoutMkLst>
        </pc:sldLayoutChg>
        <pc:sldLayoutChg chg="del">
          <pc:chgData name="andre tinocco" userId="880bd7a89e9fe3ac" providerId="Windows Live" clId="Web-{ECC19FE5-3112-42BE-9B15-A448C2BEF3DE}" dt="2021-09-05T20:20:30.678" v="7"/>
          <pc:sldLayoutMkLst>
            <pc:docMk/>
            <pc:sldMasterMk cId="2933118997" sldId="2147483648"/>
            <pc:sldLayoutMk cId="3682375612" sldId="2147483655"/>
          </pc:sldLayoutMkLst>
        </pc:sldLayoutChg>
        <pc:sldLayoutChg chg="del">
          <pc:chgData name="andre tinocco" userId="880bd7a89e9fe3ac" providerId="Windows Live" clId="Web-{ECC19FE5-3112-42BE-9B15-A448C2BEF3DE}" dt="2021-09-05T20:20:30.678" v="7"/>
          <pc:sldLayoutMkLst>
            <pc:docMk/>
            <pc:sldMasterMk cId="2933118997" sldId="2147483648"/>
            <pc:sldLayoutMk cId="1360449816" sldId="2147483656"/>
          </pc:sldLayoutMkLst>
        </pc:sldLayoutChg>
        <pc:sldLayoutChg chg="del">
          <pc:chgData name="andre tinocco" userId="880bd7a89e9fe3ac" providerId="Windows Live" clId="Web-{ECC19FE5-3112-42BE-9B15-A448C2BEF3DE}" dt="2021-09-05T20:20:30.678" v="7"/>
          <pc:sldLayoutMkLst>
            <pc:docMk/>
            <pc:sldMasterMk cId="2933118997" sldId="2147483648"/>
            <pc:sldLayoutMk cId="383603595" sldId="2147483657"/>
          </pc:sldLayoutMkLst>
        </pc:sldLayoutChg>
        <pc:sldLayoutChg chg="del">
          <pc:chgData name="andre tinocco" userId="880bd7a89e9fe3ac" providerId="Windows Live" clId="Web-{ECC19FE5-3112-42BE-9B15-A448C2BEF3DE}" dt="2021-09-05T20:20:30.678" v="7"/>
          <pc:sldLayoutMkLst>
            <pc:docMk/>
            <pc:sldMasterMk cId="2933118997" sldId="2147483648"/>
            <pc:sldLayoutMk cId="541863252" sldId="2147483658"/>
          </pc:sldLayoutMkLst>
        </pc:sldLayoutChg>
        <pc:sldLayoutChg chg="del">
          <pc:chgData name="andre tinocco" userId="880bd7a89e9fe3ac" providerId="Windows Live" clId="Web-{ECC19FE5-3112-42BE-9B15-A448C2BEF3DE}" dt="2021-09-05T20:20:30.678" v="7"/>
          <pc:sldLayoutMkLst>
            <pc:docMk/>
            <pc:sldMasterMk cId="2933118997" sldId="2147483648"/>
            <pc:sldLayoutMk cId="2215096201" sldId="2147483659"/>
          </pc:sldLayoutMkLst>
        </pc:sldLayoutChg>
      </pc:sldMasterChg>
      <pc:sldMasterChg chg="add del addSldLayout delSldLayout modSldLayout">
        <pc:chgData name="andre tinocco" userId="880bd7a89e9fe3ac" providerId="Windows Live" clId="Web-{ECC19FE5-3112-42BE-9B15-A448C2BEF3DE}" dt="2021-09-05T20:20:35.459" v="8"/>
        <pc:sldMasterMkLst>
          <pc:docMk/>
          <pc:sldMasterMk cId="1190732934" sldId="2147483660"/>
        </pc:sldMasterMkLst>
        <pc:sldLayoutChg chg="add del mod replId">
          <pc:chgData name="andre tinocco" userId="880bd7a89e9fe3ac" providerId="Windows Live" clId="Web-{ECC19FE5-3112-42BE-9B15-A448C2BEF3DE}" dt="2021-09-05T20:20:35.459" v="8"/>
          <pc:sldLayoutMkLst>
            <pc:docMk/>
            <pc:sldMasterMk cId="1190732934" sldId="2147483660"/>
            <pc:sldLayoutMk cId="1747691402" sldId="2147483661"/>
          </pc:sldLayoutMkLst>
        </pc:sldLayoutChg>
        <pc:sldLayoutChg chg="add del mod replId">
          <pc:chgData name="andre tinocco" userId="880bd7a89e9fe3ac" providerId="Windows Live" clId="Web-{ECC19FE5-3112-42BE-9B15-A448C2BEF3DE}" dt="2021-09-05T20:20:35.459" v="8"/>
          <pc:sldLayoutMkLst>
            <pc:docMk/>
            <pc:sldMasterMk cId="1190732934" sldId="2147483660"/>
            <pc:sldLayoutMk cId="4100864587" sldId="2147483662"/>
          </pc:sldLayoutMkLst>
        </pc:sldLayoutChg>
        <pc:sldLayoutChg chg="add del mod replId">
          <pc:chgData name="andre tinocco" userId="880bd7a89e9fe3ac" providerId="Windows Live" clId="Web-{ECC19FE5-3112-42BE-9B15-A448C2BEF3DE}" dt="2021-09-05T20:20:35.459" v="8"/>
          <pc:sldLayoutMkLst>
            <pc:docMk/>
            <pc:sldMasterMk cId="1190732934" sldId="2147483660"/>
            <pc:sldLayoutMk cId="847638300" sldId="2147483663"/>
          </pc:sldLayoutMkLst>
        </pc:sldLayoutChg>
        <pc:sldLayoutChg chg="add del mod replId">
          <pc:chgData name="andre tinocco" userId="880bd7a89e9fe3ac" providerId="Windows Live" clId="Web-{ECC19FE5-3112-42BE-9B15-A448C2BEF3DE}" dt="2021-09-05T20:20:35.459" v="8"/>
          <pc:sldLayoutMkLst>
            <pc:docMk/>
            <pc:sldMasterMk cId="1190732934" sldId="2147483660"/>
            <pc:sldLayoutMk cId="2687917042" sldId="2147483664"/>
          </pc:sldLayoutMkLst>
        </pc:sldLayoutChg>
        <pc:sldLayoutChg chg="add del mod replId">
          <pc:chgData name="andre tinocco" userId="880bd7a89e9fe3ac" providerId="Windows Live" clId="Web-{ECC19FE5-3112-42BE-9B15-A448C2BEF3DE}" dt="2021-09-05T20:20:35.459" v="8"/>
          <pc:sldLayoutMkLst>
            <pc:docMk/>
            <pc:sldMasterMk cId="1190732934" sldId="2147483660"/>
            <pc:sldLayoutMk cId="4168981262" sldId="2147483665"/>
          </pc:sldLayoutMkLst>
        </pc:sldLayoutChg>
        <pc:sldLayoutChg chg="add del mod replId">
          <pc:chgData name="andre tinocco" userId="880bd7a89e9fe3ac" providerId="Windows Live" clId="Web-{ECC19FE5-3112-42BE-9B15-A448C2BEF3DE}" dt="2021-09-05T20:20:35.459" v="8"/>
          <pc:sldLayoutMkLst>
            <pc:docMk/>
            <pc:sldMasterMk cId="1190732934" sldId="2147483660"/>
            <pc:sldLayoutMk cId="113068451" sldId="2147483666"/>
          </pc:sldLayoutMkLst>
        </pc:sldLayoutChg>
        <pc:sldLayoutChg chg="add del mod replId">
          <pc:chgData name="andre tinocco" userId="880bd7a89e9fe3ac" providerId="Windows Live" clId="Web-{ECC19FE5-3112-42BE-9B15-A448C2BEF3DE}" dt="2021-09-05T20:20:35.459" v="8"/>
          <pc:sldLayoutMkLst>
            <pc:docMk/>
            <pc:sldMasterMk cId="1190732934" sldId="2147483660"/>
            <pc:sldLayoutMk cId="1476219533" sldId="2147483667"/>
          </pc:sldLayoutMkLst>
        </pc:sldLayoutChg>
        <pc:sldLayoutChg chg="add del mod replId">
          <pc:chgData name="andre tinocco" userId="880bd7a89e9fe3ac" providerId="Windows Live" clId="Web-{ECC19FE5-3112-42BE-9B15-A448C2BEF3DE}" dt="2021-09-05T20:20:35.459" v="8"/>
          <pc:sldLayoutMkLst>
            <pc:docMk/>
            <pc:sldMasterMk cId="1190732934" sldId="2147483660"/>
            <pc:sldLayoutMk cId="2825850121" sldId="2147483668"/>
          </pc:sldLayoutMkLst>
        </pc:sldLayoutChg>
        <pc:sldLayoutChg chg="add del mod replId">
          <pc:chgData name="andre tinocco" userId="880bd7a89e9fe3ac" providerId="Windows Live" clId="Web-{ECC19FE5-3112-42BE-9B15-A448C2BEF3DE}" dt="2021-09-05T20:20:35.459" v="8"/>
          <pc:sldLayoutMkLst>
            <pc:docMk/>
            <pc:sldMasterMk cId="1190732934" sldId="2147483660"/>
            <pc:sldLayoutMk cId="579028454" sldId="2147483669"/>
          </pc:sldLayoutMkLst>
        </pc:sldLayoutChg>
        <pc:sldLayoutChg chg="add del mod replId">
          <pc:chgData name="andre tinocco" userId="880bd7a89e9fe3ac" providerId="Windows Live" clId="Web-{ECC19FE5-3112-42BE-9B15-A448C2BEF3DE}" dt="2021-09-05T20:20:35.459" v="8"/>
          <pc:sldLayoutMkLst>
            <pc:docMk/>
            <pc:sldMasterMk cId="1190732934" sldId="2147483660"/>
            <pc:sldLayoutMk cId="2968177680" sldId="2147483670"/>
          </pc:sldLayoutMkLst>
        </pc:sldLayoutChg>
        <pc:sldLayoutChg chg="add del mod replId">
          <pc:chgData name="andre tinocco" userId="880bd7a89e9fe3ac" providerId="Windows Live" clId="Web-{ECC19FE5-3112-42BE-9B15-A448C2BEF3DE}" dt="2021-09-05T20:20:35.459" v="8"/>
          <pc:sldLayoutMkLst>
            <pc:docMk/>
            <pc:sldMasterMk cId="1190732934" sldId="2147483660"/>
            <pc:sldLayoutMk cId="3098727062" sldId="2147483671"/>
          </pc:sldLayoutMkLst>
        </pc:sldLayoutChg>
      </pc:sldMasterChg>
      <pc:sldMasterChg chg="add del addSldLayout delSldLayout modSldLayout">
        <pc:chgData name="andre tinocco" userId="880bd7a89e9fe3ac" providerId="Windows Live" clId="Web-{ECC19FE5-3112-42BE-9B15-A448C2BEF3DE}" dt="2021-09-05T20:20:46.428" v="9"/>
        <pc:sldMasterMkLst>
          <pc:docMk/>
          <pc:sldMasterMk cId="3812740843" sldId="2147483672"/>
        </pc:sldMasterMkLst>
        <pc:sldLayoutChg chg="add del mod replId">
          <pc:chgData name="andre tinocco" userId="880bd7a89e9fe3ac" providerId="Windows Live" clId="Web-{ECC19FE5-3112-42BE-9B15-A448C2BEF3DE}" dt="2021-09-05T20:20:46.428" v="9"/>
          <pc:sldLayoutMkLst>
            <pc:docMk/>
            <pc:sldMasterMk cId="3812740843" sldId="2147483672"/>
            <pc:sldLayoutMk cId="2181016382" sldId="2147483673"/>
          </pc:sldLayoutMkLst>
        </pc:sldLayoutChg>
        <pc:sldLayoutChg chg="add del mod replId">
          <pc:chgData name="andre tinocco" userId="880bd7a89e9fe3ac" providerId="Windows Live" clId="Web-{ECC19FE5-3112-42BE-9B15-A448C2BEF3DE}" dt="2021-09-05T20:20:46.428" v="9"/>
          <pc:sldLayoutMkLst>
            <pc:docMk/>
            <pc:sldMasterMk cId="3812740843" sldId="2147483672"/>
            <pc:sldLayoutMk cId="176910100" sldId="2147483674"/>
          </pc:sldLayoutMkLst>
        </pc:sldLayoutChg>
        <pc:sldLayoutChg chg="add del mod replId">
          <pc:chgData name="andre tinocco" userId="880bd7a89e9fe3ac" providerId="Windows Live" clId="Web-{ECC19FE5-3112-42BE-9B15-A448C2BEF3DE}" dt="2021-09-05T20:20:46.428" v="9"/>
          <pc:sldLayoutMkLst>
            <pc:docMk/>
            <pc:sldMasterMk cId="3812740843" sldId="2147483672"/>
            <pc:sldLayoutMk cId="1603876281" sldId="2147483675"/>
          </pc:sldLayoutMkLst>
        </pc:sldLayoutChg>
        <pc:sldLayoutChg chg="add del mod replId">
          <pc:chgData name="andre tinocco" userId="880bd7a89e9fe3ac" providerId="Windows Live" clId="Web-{ECC19FE5-3112-42BE-9B15-A448C2BEF3DE}" dt="2021-09-05T20:20:46.428" v="9"/>
          <pc:sldLayoutMkLst>
            <pc:docMk/>
            <pc:sldMasterMk cId="3812740843" sldId="2147483672"/>
            <pc:sldLayoutMk cId="2993032197" sldId="2147483676"/>
          </pc:sldLayoutMkLst>
        </pc:sldLayoutChg>
        <pc:sldLayoutChg chg="add del mod replId">
          <pc:chgData name="andre tinocco" userId="880bd7a89e9fe3ac" providerId="Windows Live" clId="Web-{ECC19FE5-3112-42BE-9B15-A448C2BEF3DE}" dt="2021-09-05T20:20:46.428" v="9"/>
          <pc:sldLayoutMkLst>
            <pc:docMk/>
            <pc:sldMasterMk cId="3812740843" sldId="2147483672"/>
            <pc:sldLayoutMk cId="1976382355" sldId="2147483677"/>
          </pc:sldLayoutMkLst>
        </pc:sldLayoutChg>
        <pc:sldLayoutChg chg="add del mod replId">
          <pc:chgData name="andre tinocco" userId="880bd7a89e9fe3ac" providerId="Windows Live" clId="Web-{ECC19FE5-3112-42BE-9B15-A448C2BEF3DE}" dt="2021-09-05T20:20:46.428" v="9"/>
          <pc:sldLayoutMkLst>
            <pc:docMk/>
            <pc:sldMasterMk cId="3812740843" sldId="2147483672"/>
            <pc:sldLayoutMk cId="1995471033" sldId="2147483678"/>
          </pc:sldLayoutMkLst>
        </pc:sldLayoutChg>
        <pc:sldLayoutChg chg="add del mod replId">
          <pc:chgData name="andre tinocco" userId="880bd7a89e9fe3ac" providerId="Windows Live" clId="Web-{ECC19FE5-3112-42BE-9B15-A448C2BEF3DE}" dt="2021-09-05T20:20:46.428" v="9"/>
          <pc:sldLayoutMkLst>
            <pc:docMk/>
            <pc:sldMasterMk cId="3812740843" sldId="2147483672"/>
            <pc:sldLayoutMk cId="2933516629" sldId="2147483679"/>
          </pc:sldLayoutMkLst>
        </pc:sldLayoutChg>
        <pc:sldLayoutChg chg="add del mod replId">
          <pc:chgData name="andre tinocco" userId="880bd7a89e9fe3ac" providerId="Windows Live" clId="Web-{ECC19FE5-3112-42BE-9B15-A448C2BEF3DE}" dt="2021-09-05T20:20:46.428" v="9"/>
          <pc:sldLayoutMkLst>
            <pc:docMk/>
            <pc:sldMasterMk cId="3812740843" sldId="2147483672"/>
            <pc:sldLayoutMk cId="1985394421" sldId="2147483680"/>
          </pc:sldLayoutMkLst>
        </pc:sldLayoutChg>
        <pc:sldLayoutChg chg="add del mod replId">
          <pc:chgData name="andre tinocco" userId="880bd7a89e9fe3ac" providerId="Windows Live" clId="Web-{ECC19FE5-3112-42BE-9B15-A448C2BEF3DE}" dt="2021-09-05T20:20:46.428" v="9"/>
          <pc:sldLayoutMkLst>
            <pc:docMk/>
            <pc:sldMasterMk cId="3812740843" sldId="2147483672"/>
            <pc:sldLayoutMk cId="1131024815" sldId="2147483681"/>
          </pc:sldLayoutMkLst>
        </pc:sldLayoutChg>
        <pc:sldLayoutChg chg="add del mod replId">
          <pc:chgData name="andre tinocco" userId="880bd7a89e9fe3ac" providerId="Windows Live" clId="Web-{ECC19FE5-3112-42BE-9B15-A448C2BEF3DE}" dt="2021-09-05T20:20:46.428" v="9"/>
          <pc:sldLayoutMkLst>
            <pc:docMk/>
            <pc:sldMasterMk cId="3812740843" sldId="2147483672"/>
            <pc:sldLayoutMk cId="2034258179" sldId="2147483682"/>
          </pc:sldLayoutMkLst>
        </pc:sldLayoutChg>
        <pc:sldLayoutChg chg="add del mod replId">
          <pc:chgData name="andre tinocco" userId="880bd7a89e9fe3ac" providerId="Windows Live" clId="Web-{ECC19FE5-3112-42BE-9B15-A448C2BEF3DE}" dt="2021-09-05T20:20:46.428" v="9"/>
          <pc:sldLayoutMkLst>
            <pc:docMk/>
            <pc:sldMasterMk cId="3812740843" sldId="2147483672"/>
            <pc:sldLayoutMk cId="307741311" sldId="2147483683"/>
          </pc:sldLayoutMkLst>
        </pc:sldLayoutChg>
      </pc:sldMasterChg>
      <pc:sldMasterChg chg="add del addSldLayout delSldLayout modSldLayout">
        <pc:chgData name="andre tinocco" userId="880bd7a89e9fe3ac" providerId="Windows Live" clId="Web-{ECC19FE5-3112-42BE-9B15-A448C2BEF3DE}" dt="2021-09-05T20:20:50.178" v="10"/>
        <pc:sldMasterMkLst>
          <pc:docMk/>
          <pc:sldMasterMk cId="513739420" sldId="2147483684"/>
        </pc:sldMasterMkLst>
        <pc:sldLayoutChg chg="add del mod replId">
          <pc:chgData name="andre tinocco" userId="880bd7a89e9fe3ac" providerId="Windows Live" clId="Web-{ECC19FE5-3112-42BE-9B15-A448C2BEF3DE}" dt="2021-09-05T20:20:50.178" v="10"/>
          <pc:sldLayoutMkLst>
            <pc:docMk/>
            <pc:sldMasterMk cId="513739420" sldId="2147483684"/>
            <pc:sldLayoutMk cId="423049587" sldId="2147483685"/>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965544084" sldId="2147483686"/>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2772228637" sldId="2147483687"/>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3144697452" sldId="2147483688"/>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1342696295" sldId="2147483689"/>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1496351807" sldId="2147483690"/>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2097974955" sldId="2147483691"/>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529510486" sldId="2147483692"/>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4053965757" sldId="2147483693"/>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628230971" sldId="2147483694"/>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967839044" sldId="2147483695"/>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496576408" sldId="2147483696"/>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1612623600" sldId="2147483697"/>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1421097273" sldId="2147483698"/>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1581589611" sldId="2147483699"/>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4105602896" sldId="2147483700"/>
          </pc:sldLayoutMkLst>
        </pc:sldLayoutChg>
        <pc:sldLayoutChg chg="add del mod replId">
          <pc:chgData name="andre tinocco" userId="880bd7a89e9fe3ac" providerId="Windows Live" clId="Web-{ECC19FE5-3112-42BE-9B15-A448C2BEF3DE}" dt="2021-09-05T20:20:50.178" v="10"/>
          <pc:sldLayoutMkLst>
            <pc:docMk/>
            <pc:sldMasterMk cId="513739420" sldId="2147483684"/>
            <pc:sldLayoutMk cId="1309216959" sldId="2147483701"/>
          </pc:sldLayoutMkLst>
        </pc:sldLayoutChg>
      </pc:sldMasterChg>
      <pc:sldMasterChg chg="add addSldLayout modSldLayout">
        <pc:chgData name="andre tinocco" userId="880bd7a89e9fe3ac" providerId="Windows Live" clId="Web-{ECC19FE5-3112-42BE-9B15-A448C2BEF3DE}" dt="2021-09-05T20:20:50.178" v="10"/>
        <pc:sldMasterMkLst>
          <pc:docMk/>
          <pc:sldMasterMk cId="191666828" sldId="2147483702"/>
        </pc:sldMasterMkLst>
        <pc:sldLayoutChg chg="add mod replId">
          <pc:chgData name="andre tinocco" userId="880bd7a89e9fe3ac" providerId="Windows Live" clId="Web-{ECC19FE5-3112-42BE-9B15-A448C2BEF3DE}" dt="2021-09-05T20:20:50.178" v="10"/>
          <pc:sldLayoutMkLst>
            <pc:docMk/>
            <pc:sldMasterMk cId="191666828" sldId="2147483702"/>
            <pc:sldLayoutMk cId="2745245996" sldId="2147483703"/>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2638637707" sldId="2147483704"/>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3534543856" sldId="2147483705"/>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4066778815" sldId="2147483706"/>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4277714811" sldId="2147483707"/>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1860537232" sldId="2147483708"/>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1874593915" sldId="2147483709"/>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1932516274" sldId="2147483710"/>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1654016926" sldId="2147483711"/>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2205551693" sldId="2147483712"/>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2636760394" sldId="2147483713"/>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3314535765" sldId="2147483714"/>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1549572922" sldId="2147483715"/>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2166066884" sldId="2147483716"/>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761908927" sldId="2147483717"/>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672198239" sldId="2147483718"/>
          </pc:sldLayoutMkLst>
        </pc:sldLayoutChg>
        <pc:sldLayoutChg chg="add mod replId">
          <pc:chgData name="andre tinocco" userId="880bd7a89e9fe3ac" providerId="Windows Live" clId="Web-{ECC19FE5-3112-42BE-9B15-A448C2BEF3DE}" dt="2021-09-05T20:20:50.178" v="10"/>
          <pc:sldLayoutMkLst>
            <pc:docMk/>
            <pc:sldMasterMk cId="191666828" sldId="2147483702"/>
            <pc:sldLayoutMk cId="4138863743" sldId="2147483719"/>
          </pc:sldLayoutMkLst>
        </pc:sldLayoutChg>
      </pc:sldMasterChg>
    </pc:docChg>
  </pc:docChgLst>
  <pc:docChgLst>
    <pc:chgData name="andre tinocco" userId="880bd7a89e9fe3ac" providerId="Windows Live" clId="Web-{ECB56319-C970-487C-8356-F4954C51C12C}"/>
    <pc:docChg chg="modSld">
      <pc:chgData name="andre tinocco" userId="880bd7a89e9fe3ac" providerId="Windows Live" clId="Web-{ECB56319-C970-487C-8356-F4954C51C12C}" dt="2021-09-03T00:45:13.569" v="0" actId="14100"/>
      <pc:docMkLst>
        <pc:docMk/>
      </pc:docMkLst>
      <pc:sldChg chg="modSp">
        <pc:chgData name="andre tinocco" userId="880bd7a89e9fe3ac" providerId="Windows Live" clId="Web-{ECB56319-C970-487C-8356-F4954C51C12C}" dt="2021-09-03T00:45:13.569" v="0" actId="14100"/>
        <pc:sldMkLst>
          <pc:docMk/>
          <pc:sldMk cId="2406273178" sldId="256"/>
        </pc:sldMkLst>
        <pc:graphicFrameChg chg="mod">
          <ac:chgData name="andre tinocco" userId="880bd7a89e9fe3ac" providerId="Windows Live" clId="Web-{ECB56319-C970-487C-8356-F4954C51C12C}" dt="2021-09-03T00:45:13.569" v="0" actId="14100"/>
          <ac:graphicFrameMkLst>
            <pc:docMk/>
            <pc:sldMk cId="2406273178" sldId="256"/>
            <ac:graphicFrameMk id="4" creationId="{9327994F-1B00-4E08-AB0F-A646187DCFF7}"/>
          </ac:graphicFrameMkLst>
        </pc:graphicFrameChg>
      </pc:sldChg>
    </pc:docChg>
  </pc:docChgLst>
  <pc:docChgLst>
    <pc:chgData name="andre tinocco" userId="880bd7a89e9fe3ac" providerId="Windows Live" clId="Web-{4A387EC3-A285-4C07-8FFC-589A18CA9725}"/>
    <pc:docChg chg="modSld">
      <pc:chgData name="andre tinocco" userId="880bd7a89e9fe3ac" providerId="Windows Live" clId="Web-{4A387EC3-A285-4C07-8FFC-589A18CA9725}" dt="2021-09-02T00:06:51.905" v="0"/>
      <pc:docMkLst>
        <pc:docMk/>
      </pc:docMkLst>
      <pc:sldChg chg="addSp modSp">
        <pc:chgData name="andre tinocco" userId="880bd7a89e9fe3ac" providerId="Windows Live" clId="Web-{4A387EC3-A285-4C07-8FFC-589A18CA9725}" dt="2021-09-02T00:06:51.905" v="0"/>
        <pc:sldMkLst>
          <pc:docMk/>
          <pc:sldMk cId="2406273178" sldId="256"/>
        </pc:sldMkLst>
        <pc:graphicFrameChg chg="add mod modGraphic">
          <ac:chgData name="andre tinocco" userId="880bd7a89e9fe3ac" providerId="Windows Live" clId="Web-{4A387EC3-A285-4C07-8FFC-589A18CA9725}" dt="2021-09-02T00:06:51.905" v="0"/>
          <ac:graphicFrameMkLst>
            <pc:docMk/>
            <pc:sldMk cId="2406273178" sldId="256"/>
            <ac:graphicFrameMk id="4" creationId="{9327994F-1B00-4E08-AB0F-A646187DCFF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524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555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6760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4535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9572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6066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1908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2198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886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863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454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677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771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053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459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51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40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9/5/2021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66682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B9087D-09BE-48E1-97A9-DF61D042D97B}"/>
              </a:ext>
            </a:extLst>
          </p:cNvPr>
          <p:cNvSpPr txBox="1"/>
          <p:nvPr/>
        </p:nvSpPr>
        <p:spPr>
          <a:xfrm>
            <a:off x="2253344" y="272143"/>
            <a:ext cx="694508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0000"/>
                </a:solidFill>
                <a:latin typeface="Arial Black"/>
              </a:rPr>
              <a:t>La fórmula de Arthur Benjamin para cambiar la enseñanza de las Matemáticas</a:t>
            </a:r>
          </a:p>
          <a:p>
            <a:pPr algn="ctr"/>
            <a:endParaRPr lang="en-US" b="1" dirty="0">
              <a:solidFill>
                <a:srgbClr val="FF0000"/>
              </a:solidFill>
            </a:endParaRPr>
          </a:p>
        </p:txBody>
      </p:sp>
      <p:sp>
        <p:nvSpPr>
          <p:cNvPr id="332" name="TextBox 331">
            <a:extLst>
              <a:ext uri="{FF2B5EF4-FFF2-40B4-BE49-F238E27FC236}">
                <a16:creationId xmlns:a16="http://schemas.microsoft.com/office/drawing/2014/main" id="{2E10F9A5-2F22-464A-B125-C05AE98D6D35}"/>
              </a:ext>
            </a:extLst>
          </p:cNvPr>
          <p:cNvSpPr txBox="1"/>
          <p:nvPr/>
        </p:nvSpPr>
        <p:spPr>
          <a:xfrm>
            <a:off x="8742589" y="1051833"/>
            <a:ext cx="2862943"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latin typeface="Arial Black"/>
              </a:rPr>
              <a:t>Cálculo</a:t>
            </a:r>
            <a:endParaRPr lang="en-US" dirty="0">
              <a:latin typeface="Arial Black"/>
            </a:endParaRPr>
          </a:p>
        </p:txBody>
      </p:sp>
      <p:sp>
        <p:nvSpPr>
          <p:cNvPr id="333" name="Rectangle 332">
            <a:extLst>
              <a:ext uri="{FF2B5EF4-FFF2-40B4-BE49-F238E27FC236}">
                <a16:creationId xmlns:a16="http://schemas.microsoft.com/office/drawing/2014/main" id="{F6492323-A508-4517-98E2-7677CC45A6AC}"/>
              </a:ext>
            </a:extLst>
          </p:cNvPr>
          <p:cNvSpPr/>
          <p:nvPr/>
        </p:nvSpPr>
        <p:spPr>
          <a:xfrm>
            <a:off x="8156120" y="2571749"/>
            <a:ext cx="4016828" cy="2808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a:ea typeface="+mn-lt"/>
                <a:cs typeface="+mn-lt"/>
              </a:rPr>
              <a:t>El cálculo es una rama que deriva de la matemática, la cual estudia la resolución de problemas matemáticos luego de determinar las </a:t>
            </a:r>
            <a:r>
              <a:rPr lang="en-US" sz="1400">
                <a:solidFill>
                  <a:schemeClr val="bg1"/>
                </a:solidFill>
                <a:latin typeface="Arial"/>
                <a:ea typeface="+mn-lt"/>
                <a:cs typeface="+mn-lt"/>
              </a:rPr>
              <a:t>variables de una ecuación de forma </a:t>
            </a:r>
            <a:r>
              <a:rPr lang="en-US" sz="1400" dirty="0">
                <a:solidFill>
                  <a:schemeClr val="bg1"/>
                </a:solidFill>
                <a:latin typeface="Arial"/>
                <a:ea typeface="+mn-lt"/>
                <a:cs typeface="+mn-lt"/>
              </a:rPr>
              <a:t>progresiva, incrementando cada uno de sus valores. Esto sirve para determinar curvas, pendientes, los valores mínimo y máximo de una función, áreas y volúmenes. Se estudiará en un rango o intervalo determinado. El cálculo es útil para su aplicación en diversas disciplinas, como por ejemplo, la ingeniería.</a:t>
            </a:r>
            <a:endParaRPr lang="en-US" sz="1400">
              <a:solidFill>
                <a:schemeClr val="bg1"/>
              </a:solidFill>
              <a:latin typeface="Arial"/>
              <a:cs typeface="Arial"/>
            </a:endParaRPr>
          </a:p>
        </p:txBody>
      </p:sp>
      <p:sp>
        <p:nvSpPr>
          <p:cNvPr id="334" name="Arrow: Down 333">
            <a:extLst>
              <a:ext uri="{FF2B5EF4-FFF2-40B4-BE49-F238E27FC236}">
                <a16:creationId xmlns:a16="http://schemas.microsoft.com/office/drawing/2014/main" id="{CD6D4B03-1F44-47F0-8F5D-4BB7CF310E2D}"/>
              </a:ext>
            </a:extLst>
          </p:cNvPr>
          <p:cNvSpPr/>
          <p:nvPr/>
        </p:nvSpPr>
        <p:spPr>
          <a:xfrm>
            <a:off x="9733081" y="1615821"/>
            <a:ext cx="881742" cy="892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TextBox 334">
            <a:extLst>
              <a:ext uri="{FF2B5EF4-FFF2-40B4-BE49-F238E27FC236}">
                <a16:creationId xmlns:a16="http://schemas.microsoft.com/office/drawing/2014/main" id="{F2A2944B-DF6A-4291-99A9-9C537B3B8A51}"/>
              </a:ext>
            </a:extLst>
          </p:cNvPr>
          <p:cNvSpPr txBox="1"/>
          <p:nvPr/>
        </p:nvSpPr>
        <p:spPr>
          <a:xfrm>
            <a:off x="157843" y="1017815"/>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Black"/>
              </a:rPr>
              <a:t>Estadisticas</a:t>
            </a:r>
            <a:endParaRPr lang="en-US"/>
          </a:p>
        </p:txBody>
      </p:sp>
      <p:sp>
        <p:nvSpPr>
          <p:cNvPr id="336" name="Rectangle 335">
            <a:extLst>
              <a:ext uri="{FF2B5EF4-FFF2-40B4-BE49-F238E27FC236}">
                <a16:creationId xmlns:a16="http://schemas.microsoft.com/office/drawing/2014/main" id="{CA816BF9-CEEB-4FFD-B90E-ADDD9FA90F2A}"/>
              </a:ext>
            </a:extLst>
          </p:cNvPr>
          <p:cNvSpPr/>
          <p:nvPr/>
        </p:nvSpPr>
        <p:spPr>
          <a:xfrm>
            <a:off x="72119" y="1639661"/>
            <a:ext cx="3102427" cy="2220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ea typeface="+mn-lt"/>
                <a:cs typeface="+mn-lt"/>
              </a:rPr>
              <a:t>La estadística es una disciplina científica que se ocupa de la obtención, orden y análisis de un conjunto de datos con el fin de obtener explicaciones y predicciones sobre fenómenos observados.</a:t>
            </a:r>
          </a:p>
          <a:p>
            <a:pPr algn="ctr"/>
            <a:r>
              <a:rPr lang="en-US" sz="1200">
                <a:ea typeface="+mn-lt"/>
                <a:cs typeface="+mn-lt"/>
              </a:rPr>
              <a:t>consiste en métodos, procedimientos y fórmulas que permiten recolectar información para luego analizarla y extraer de ella conclusiones relevantes. Se puede decir que es la Ciencia de los Datos y que su principal objetivo es mejorar la comprensión de los hechos a partir de la información disponible.</a:t>
            </a:r>
            <a:endParaRPr lang="en-US"/>
          </a:p>
        </p:txBody>
      </p:sp>
      <p:sp>
        <p:nvSpPr>
          <p:cNvPr id="337" name="Arrow: U-Turn 336">
            <a:extLst>
              <a:ext uri="{FF2B5EF4-FFF2-40B4-BE49-F238E27FC236}">
                <a16:creationId xmlns:a16="http://schemas.microsoft.com/office/drawing/2014/main" id="{24ECB088-9A61-4797-B5DD-C06F805933B8}"/>
              </a:ext>
            </a:extLst>
          </p:cNvPr>
          <p:cNvSpPr/>
          <p:nvPr/>
        </p:nvSpPr>
        <p:spPr>
          <a:xfrm rot="5400000">
            <a:off x="3048109" y="1049709"/>
            <a:ext cx="881742" cy="88174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TextBox 337">
            <a:extLst>
              <a:ext uri="{FF2B5EF4-FFF2-40B4-BE49-F238E27FC236}">
                <a16:creationId xmlns:a16="http://schemas.microsoft.com/office/drawing/2014/main" id="{2445790E-9D28-4AA9-92DB-C744E36E5EB3}"/>
              </a:ext>
            </a:extLst>
          </p:cNvPr>
          <p:cNvSpPr txBox="1"/>
          <p:nvPr/>
        </p:nvSpPr>
        <p:spPr>
          <a:xfrm>
            <a:off x="161925" y="4069897"/>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Arial Black"/>
              </a:rPr>
              <a:t>Probabilidades</a:t>
            </a:r>
            <a:endParaRPr lang="en-US"/>
          </a:p>
        </p:txBody>
      </p:sp>
      <p:sp>
        <p:nvSpPr>
          <p:cNvPr id="339" name="Arrow: U-Turn 338">
            <a:extLst>
              <a:ext uri="{FF2B5EF4-FFF2-40B4-BE49-F238E27FC236}">
                <a16:creationId xmlns:a16="http://schemas.microsoft.com/office/drawing/2014/main" id="{132687B2-5075-4744-977F-C133D3871A5C}"/>
              </a:ext>
            </a:extLst>
          </p:cNvPr>
          <p:cNvSpPr/>
          <p:nvPr/>
        </p:nvSpPr>
        <p:spPr>
          <a:xfrm rot="5400000">
            <a:off x="3050830" y="4187517"/>
            <a:ext cx="881742" cy="88174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0" name="Rectangle 339">
            <a:extLst>
              <a:ext uri="{FF2B5EF4-FFF2-40B4-BE49-F238E27FC236}">
                <a16:creationId xmlns:a16="http://schemas.microsoft.com/office/drawing/2014/main" id="{EE096708-7D0C-4836-B23A-90EE7D709BFC}"/>
              </a:ext>
            </a:extLst>
          </p:cNvPr>
          <p:cNvSpPr/>
          <p:nvPr/>
        </p:nvSpPr>
        <p:spPr>
          <a:xfrm>
            <a:off x="77561" y="4627789"/>
            <a:ext cx="3102427" cy="210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ea typeface="+mn-lt"/>
                <a:cs typeface="+mn-lt"/>
              </a:rPr>
              <a:t>La probabilidad es un método por el cual se obtiene la frecuencia de un acontecimiento determinado mediante la realización de un experimento aleatorio, del que se conocen todos los resultados posibles, bajo condiciones suficientemente estables. </a:t>
            </a:r>
            <a:endParaRPr lang="en-US" sz="1400"/>
          </a:p>
        </p:txBody>
      </p:sp>
      <p:sp>
        <p:nvSpPr>
          <p:cNvPr id="342" name="TextBox 341">
            <a:extLst>
              <a:ext uri="{FF2B5EF4-FFF2-40B4-BE49-F238E27FC236}">
                <a16:creationId xmlns:a16="http://schemas.microsoft.com/office/drawing/2014/main" id="{F090326B-284B-4601-98EC-DC63A286BE7B}"/>
              </a:ext>
            </a:extLst>
          </p:cNvPr>
          <p:cNvSpPr txBox="1"/>
          <p:nvPr/>
        </p:nvSpPr>
        <p:spPr>
          <a:xfrm>
            <a:off x="4053569" y="1016452"/>
            <a:ext cx="3494313" cy="1189444"/>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latin typeface="Arial Black"/>
                <a:ea typeface="+mn-lt"/>
                <a:cs typeface="+mn-lt"/>
              </a:rPr>
              <a:t>¿Qué plantea Arthur T. Benjamin para cambiar la enseñanza de las matematicas? </a:t>
            </a:r>
            <a:endParaRPr lang="en-US">
              <a:latin typeface="Arial Black"/>
              <a:ea typeface="+mn-lt"/>
              <a:cs typeface="+mn-lt"/>
            </a:endParaRPr>
          </a:p>
        </p:txBody>
      </p:sp>
      <p:sp>
        <p:nvSpPr>
          <p:cNvPr id="343" name="Arrow: Down 342">
            <a:extLst>
              <a:ext uri="{FF2B5EF4-FFF2-40B4-BE49-F238E27FC236}">
                <a16:creationId xmlns:a16="http://schemas.microsoft.com/office/drawing/2014/main" id="{41FCD0D3-A57A-4ED2-9F71-0E6F0E829ADA}"/>
              </a:ext>
            </a:extLst>
          </p:cNvPr>
          <p:cNvSpPr/>
          <p:nvPr/>
        </p:nvSpPr>
        <p:spPr>
          <a:xfrm>
            <a:off x="5412812" y="2324753"/>
            <a:ext cx="555171" cy="370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EB0E0783-D55B-406F-BD94-969473F5CE56}"/>
              </a:ext>
            </a:extLst>
          </p:cNvPr>
          <p:cNvSpPr/>
          <p:nvPr/>
        </p:nvSpPr>
        <p:spPr>
          <a:xfrm>
            <a:off x="3316060" y="2750004"/>
            <a:ext cx="4713513" cy="1273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El curriculum de matematicas se basa en las materias Aritmetica y Algebra, él afirma que las Estadisticas y probabilidades deberian usarse como materia fundamentalmente al contrario del Calculo ya  que las </a:t>
            </a:r>
            <a:r>
              <a:rPr lang="en-US" sz="1200"/>
              <a:t>probabilidades y Estadisticas influyen de manera conciente y relevante en la vida </a:t>
            </a:r>
            <a:r>
              <a:rPr lang="en-US" sz="1200" dirty="0"/>
              <a:t>diaria de las personas hoy en dia.</a:t>
            </a:r>
          </a:p>
        </p:txBody>
      </p:sp>
      <p:sp>
        <p:nvSpPr>
          <p:cNvPr id="345" name="Rectangle 344">
            <a:extLst>
              <a:ext uri="{FF2B5EF4-FFF2-40B4-BE49-F238E27FC236}">
                <a16:creationId xmlns:a16="http://schemas.microsoft.com/office/drawing/2014/main" id="{DC1F3FFB-98EC-460C-AD56-5E3E72DBED4D}"/>
              </a:ext>
            </a:extLst>
          </p:cNvPr>
          <p:cNvSpPr/>
          <p:nvPr/>
        </p:nvSpPr>
        <p:spPr>
          <a:xfrm>
            <a:off x="3796393" y="4765222"/>
            <a:ext cx="4223656" cy="1970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El menciona que con el buen manejo y entendimiento de los datos  se puede manejar varias cosas  y cabe resaltar que el mundo  ha cambiado y ya es tiempo de buscar un nuevo tipo de matematicas mas moderna y discreta con el uso dela azar de datos. Por eso el recomienda que todos los estudiantes y personas </a:t>
            </a:r>
            <a:r>
              <a:rPr lang="en-US" sz="1400"/>
              <a:t>conozcan mas sobre estas dos materias.</a:t>
            </a:r>
            <a:endParaRPr lang="en-US" sz="1400" dirty="0"/>
          </a:p>
          <a:p>
            <a:pPr algn="ctr"/>
            <a:endParaRPr lang="en-US" dirty="0"/>
          </a:p>
        </p:txBody>
      </p:sp>
      <p:sp>
        <p:nvSpPr>
          <p:cNvPr id="346" name="Arrow: Down 345">
            <a:extLst>
              <a:ext uri="{FF2B5EF4-FFF2-40B4-BE49-F238E27FC236}">
                <a16:creationId xmlns:a16="http://schemas.microsoft.com/office/drawing/2014/main" id="{3162AC10-F138-4035-81DF-D279EB2CBFC2}"/>
              </a:ext>
            </a:extLst>
          </p:cNvPr>
          <p:cNvSpPr/>
          <p:nvPr/>
        </p:nvSpPr>
        <p:spPr>
          <a:xfrm>
            <a:off x="5558408" y="4070549"/>
            <a:ext cx="533400" cy="6096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62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930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Parallax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225</cp:revision>
  <dcterms:created xsi:type="dcterms:W3CDTF">2021-09-02T00:05:17Z</dcterms:created>
  <dcterms:modified xsi:type="dcterms:W3CDTF">2021-09-06T05:06:40Z</dcterms:modified>
</cp:coreProperties>
</file>