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AD6DFE-AE8F-4BEF-AC0E-0707DBBC90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2020-06-25 - Apresentacao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056301-FDB9-4A41-A83F-579373E0AC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15:44:31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4A6E65E3-E945-4FF3-8FCF-7A62B69BDD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3D6B0169-14A4-4170-B54F-B3987EAFCC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231E9870-F04D-4BC1-9DEA-97306B3E6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EA967F56-01B9-4290-9527-365B16648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56"/>
            <a:ext cx="12192000" cy="64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FA42850-5402-4618-9C46-CF0E83B56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56"/>
            <a:ext cx="12192000" cy="61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15DB283-D601-4C46-ADC0-1B026092BB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452"/>
            <a:ext cx="12192000" cy="62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A3CA1EE-B3B7-419E-88D7-BFFC18DFB0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10"/>
            <a:ext cx="12192000" cy="65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E12AFDA-CA28-47D4-AF1E-C3CF2D58A9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6EFEA46-16C8-401F-8369-FBFA1324ED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D06DF94-DFA8-45FF-A741-B6E78B2F02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2020-07-24T18:44:33Z</dcterms:created>
  <dcterms:modified xsi:type="dcterms:W3CDTF">2020-07-24T18:44:33Z</dcterms:modified>
</cp:coreProperties>
</file>