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A14D7D-D565-446E-ABE4-7F137FE761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Commitee (18)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5DD7C0-4B9E-440B-9094-9081E971FC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24/07/2020 16:33:14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FE4D46FF-8C16-4BD0-AB03-9A9ACFCA9D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5B045A39-3BD4-42F6-ABB4-0D6E7EFD42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1D6ADD3C-2A5E-4AB4-BD5F-F0094C7A78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9394D839-54E9-4157-A829-6498E1AB40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463B0EAF-1834-459F-BABF-C4684657F75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24A8B022-5D79-4AD6-B6F2-138AA0C4FE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ACBDE511-D84D-4D37-AF3F-229ABBBDD7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B63CDB8-6CF6-453C-9C5D-54BB0B09E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E61B3128-D58E-4B18-A82A-B676E2DED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3BBC03C-410F-4600-9D23-17C4F081E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2702A693-5552-4285-BCDE-A5323DB189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1989FB6-247A-4D73-A441-581497C640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8" y="0"/>
            <a:ext cx="982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F0BA225-2AAE-445C-B258-1FA55194ED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C140E46C-FD29-4A09-889F-624682533A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5BDBB6CD-0925-43EF-AB9D-2BA156C56A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48" y="0"/>
            <a:ext cx="10499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2020-07-24T19:33:16Z</dcterms:created>
  <dcterms:modified xsi:type="dcterms:W3CDTF">2020-07-24T19:33:16Z</dcterms:modified>
</cp:coreProperties>
</file>