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8F1806-9AED-47E9-8278-2B619BE39B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Commitee (18)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9D97CC-EE60-4CF6-974A-81358E6311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24/07/2020 18:09:22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5C8913B-247E-47CF-B11D-3BF4589162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4174CE1-51C9-46B3-A96D-EDEA4FB1FC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83946A3-0895-40C7-9EDB-F5D71D796F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883D6A0-E1C6-445B-89B6-363D762DC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CEF0E40-BAA9-4CD0-B12C-AE0B6D11A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C5D1D66-22A8-4985-9395-29FF7AEDEF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43B738C-8304-453C-AA01-1909E245E8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92CD65F-E77B-49AF-8FBD-A575107A1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EA4C303-545E-4323-A519-EFCF26E8C9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39BD588-610F-40B3-985F-07057A0E34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E249B4B-45EA-4B36-8216-9DE5258200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2020-07-24T21:09:23Z</dcterms:created>
  <dcterms:modified xsi:type="dcterms:W3CDTF">2020-07-24T21:09:23Z</dcterms:modified>
</cp:coreProperties>
</file>