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9D42D4-3D61-48DE-B08F-CC59F5C61C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CDS Spread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A8EC66-8242-4EEE-95AA-A2073A1ADF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24/07/2020 17:33:03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A4FF3AF1-834F-4679-A149-099006F82D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45" y="0"/>
            <a:ext cx="1535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F4FD7716-2449-4C53-89D3-6E26BB5826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9CD06EDD-A181-4C10-9D3E-61DD048C08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024"/>
            <a:ext cx="12192000" cy="4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325603D3-BFE2-42A6-9DB5-6C634282D6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024"/>
            <a:ext cx="12192000" cy="4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E4050936-3ABE-451C-8149-4F29AE8E0D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4024"/>
            <a:ext cx="12192000" cy="4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99DDEBD0-B8E8-473D-A636-94D6B0C683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FF97A0AF-63C2-4547-ABD0-1C505A55180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6"/>
            <a:ext cx="12192000" cy="66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EFD71150-A2BD-4591-8E2A-168B542FE4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A1CE4371-7194-4E96-BB66-BD4BC97160D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EDA3883A-F44D-464E-A49A-750CFE4714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38E3E62-B77E-423A-BC25-91FD9ADCC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" y="0"/>
            <a:ext cx="12020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4BE0EE7E-90AA-4B94-8AC2-DA9349D7B15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045DF2A6-10AB-4E82-AC7A-FFBF0A3F3E7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2CAC7B3D-680A-4FFC-B5DC-D87543AC643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6"/>
            <a:ext cx="12192000" cy="66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52B049D4-6418-48C0-9949-EBD2FF966B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6EF5992B-9D90-4CBF-BA2C-AEA938AE5C2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AE588F25-D83B-4704-A28D-557F0908790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4A8C9F0D-47C4-4EE9-B2AB-808DF685457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20732B2-2CD0-4B06-B880-30492E84F7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6" y="0"/>
            <a:ext cx="1160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0784B24-FFF1-4889-9CB3-E42A13C44A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" y="0"/>
            <a:ext cx="12020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8F05DB5-2CBD-4952-89B1-80AAEAAAB2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" y="0"/>
            <a:ext cx="12020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8591ED8F-9505-49C6-B68D-D3109C874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6ADFD832-2E68-45E0-8E6F-0EED256B6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93" y="0"/>
            <a:ext cx="1961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7606569B-C3ED-4F88-8B04-6AFB7AD731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85" y="0"/>
            <a:ext cx="3880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7E56E383-421D-4719-882A-D43BE52C94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08" y="0"/>
            <a:ext cx="170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2020-07-24T20:33:58Z</dcterms:created>
  <dcterms:modified xsi:type="dcterms:W3CDTF">2020-07-24T20:33:58Z</dcterms:modified>
</cp:coreProperties>
</file>