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44E647-A7F9-460E-BF37-1B1334FD0A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MAPSv8 (10)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F8E162-99B5-44C9-A524-03F5020C7A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24/07/2020 18:23:31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C303415-17A8-41D5-A6F0-9F805CCEF6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A7A10945-BA2B-4ACE-9DFA-CF69DF169F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A8D8AECB-2BBE-4FA4-AC7E-B742896F05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ACA0BB5-FE5D-4BC6-B22D-A093DAE9E5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9BFD5EAE-E197-43AF-89E4-3E19B577AD7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7D4989CB-16E5-4087-B1CF-B7D300B106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BECB5EA-3D45-4471-80C4-32B2E1972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EC7E329-9C16-48C4-858C-8913083BE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966"/>
            <a:ext cx="12191999" cy="54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1AD0B06-535E-4270-B845-E9D6E66B12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6353A26-87E9-4153-9435-D8FCC575F4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73AE58D-6A76-49BB-BAD3-641F576600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6D35F7C-A7CC-4FE8-B732-3FF8A4EC67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E521FE8F-D10B-4FED-8B2B-EFA7663BF3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14EFD338-384A-4CD1-AB41-DAB6C28D62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2020-07-24T21:23:32Z</dcterms:created>
  <dcterms:modified xsi:type="dcterms:W3CDTF">2020-07-24T21:23:32Z</dcterms:modified>
</cp:coreProperties>
</file>