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516514-4A8D-4DDC-A13C-6FA91E1751A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Sovereign Spread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6F2531-FDCD-4AFF-94AF-59748CFDE6D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24/07/2020 17:14:10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C92281C5-6853-4F9C-86D3-6E62653B12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96"/>
            <a:ext cx="12192000" cy="655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35D57613-96E7-4E73-93EB-A1F8039E28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3BF3C23F-255D-4994-A942-7378AC0AB63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261"/>
            <a:ext cx="12192000" cy="13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A3F15A2C-F44C-4EE3-9285-F59BA7E6072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1734"/>
            <a:ext cx="12192000" cy="13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D32B4115-BB12-496C-877C-2FEBF9F46F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569"/>
            <a:ext cx="12192000" cy="14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6BA91622-B445-47AE-9086-963C1FA1018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1443"/>
            <a:ext cx="12192000" cy="263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6CFEAE84-0632-49AD-8724-833484AC65E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1D337972-3D4B-496E-9814-C266C07DF8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96"/>
            <a:ext cx="12192000" cy="66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0515A213-88CE-44B3-B5C4-30131A3DD26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"/>
            <a:ext cx="12192000" cy="6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9846F00E-62EE-4EDC-93F6-E5C2D4A77C0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"/>
            <a:ext cx="12192000" cy="6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7764FA8F-7C9F-4AE3-A7D9-8640C524F7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605"/>
            <a:ext cx="12192000" cy="646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6610A466-9604-446C-80DE-23C0EA9341E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id="{E3153635-E4C8-480F-AE4D-49A8BD363D5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96"/>
            <a:ext cx="12192000" cy="66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>
            <a:extLst>
              <a:ext uri="{FF2B5EF4-FFF2-40B4-BE49-F238E27FC236}">
                <a16:creationId xmlns:a16="http://schemas.microsoft.com/office/drawing/2014/main" id="{B590CC85-D014-4467-A689-E1306834C66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"/>
            <a:ext cx="12192000" cy="6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>
            <a:extLst>
              <a:ext uri="{FF2B5EF4-FFF2-40B4-BE49-F238E27FC236}">
                <a16:creationId xmlns:a16="http://schemas.microsoft.com/office/drawing/2014/main" id="{DD720DB8-48C7-4AAE-B231-A4D011D3DD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"/>
            <a:ext cx="12192000" cy="6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>
            <a:extLst>
              <a:ext uri="{FF2B5EF4-FFF2-40B4-BE49-F238E27FC236}">
                <a16:creationId xmlns:a16="http://schemas.microsoft.com/office/drawing/2014/main" id="{E8F2AF59-89ED-4C46-9A6C-263BF87FDAF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>
            <a:extLst>
              <a:ext uri="{FF2B5EF4-FFF2-40B4-BE49-F238E27FC236}">
                <a16:creationId xmlns:a16="http://schemas.microsoft.com/office/drawing/2014/main" id="{1F78BFFA-A575-43F1-AFE5-759BC5BD1EE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524BA235-5723-472E-A65F-C513F65AE5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053"/>
            <a:ext cx="12192000" cy="58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E470F27-4ADD-4407-B1F0-7A81EF0B18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961"/>
            <a:ext cx="12192000" cy="63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AFDADBAC-94D0-47CA-A126-16A034A98A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318"/>
            <a:ext cx="12192000" cy="622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917C0B3F-4B4D-4FF6-866A-666C379DF1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79CE370F-9E35-4D02-9FE2-7517B7B1B4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427"/>
            <a:ext cx="12192000" cy="361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1745A7BD-D213-4529-B099-7071724A8F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274"/>
            <a:ext cx="12192000" cy="382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B480849-4351-4888-B0DF-B28F1E50D4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333"/>
            <a:ext cx="12192000" cy="393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2020-07-24T20:14:19Z</dcterms:created>
  <dcterms:modified xsi:type="dcterms:W3CDTF">2020-07-24T20:14:19Z</dcterms:modified>
</cp:coreProperties>
</file>