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1AB7519-FD34-4F44-A459-0A222A6E22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2020-06-25 - Apresentacao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3D42168-EC3B-42D1-919A-464C405D231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29/07/2020 14:51:32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FDE8314E-B11E-43F0-A39E-FED86F509D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233ED342-8346-449A-8209-923DEF04003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8C867E03-443C-4244-B053-37A24BAE1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56"/>
            <a:ext cx="12192000" cy="64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3DDFB47E-E58F-4B91-9152-08D8048DB1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56"/>
            <a:ext cx="12192000" cy="64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D14B4A9F-2114-42FE-87C1-5BE73D571B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956"/>
            <a:ext cx="12192000" cy="61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A33426AC-8387-4E34-8DF5-FDFBB9E425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301"/>
            <a:ext cx="12192000" cy="636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E8D67F1A-A062-4B23-A0C1-642CAF9A89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10"/>
            <a:ext cx="12192000" cy="65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2F743568-CB3D-4FF3-A64D-297A62B5E0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C57836EA-831A-4F89-BCF1-75E64F9570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A46E22C4-6BAD-4AF9-8D15-D936C426F0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2020-07-29T17:51:34Z</dcterms:created>
  <dcterms:modified xsi:type="dcterms:W3CDTF">2020-07-29T17:51:34Z</dcterms:modified>
</cp:coreProperties>
</file>