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  <Relationship Id='rId16' Target='slides/slide11.xml' Type='http://schemas.openxmlformats.org/officeDocument/2006/relationships/slide' />
  <Relationship Id='rId17' Target='slides/slide12.xml' Type='http://schemas.openxmlformats.org/officeDocument/2006/relationships/slide' />
  <Relationship Id='rId18' Target='slides/slide13.xml' Type='http://schemas.openxmlformats.org/officeDocument/2006/relationships/slide' />
  <Relationship Id='rId19' Target='slides/slide14.xml' Type='http://schemas.openxmlformats.org/officeDocument/2006/relationships/slide' />
  <Relationship Id='rId20' Target='slides/slide15.xml' Type='http://schemas.openxmlformats.org/officeDocument/2006/relationships/slide' />
  <Relationship Id='rId21' Target='slides/slide16.xml' Type='http://schemas.openxmlformats.org/officeDocument/2006/relationships/slide' />
  <Relationship Id='rId22' Target='slides/slide17.xml' Type='http://schemas.openxmlformats.org/officeDocument/2006/relationships/slide' />
  <Relationship Id='rId23' Target='slides/slide18.xml' Type='http://schemas.openxmlformats.org/officeDocument/2006/relationships/slide' />
  <Relationship Id='rId24' Target='slides/slide19.xml' Type='http://schemas.openxmlformats.org/officeDocument/2006/relationships/slide' />
  <Relationship Id='rId25' Target='slides/slide20.xml' Type='http://schemas.openxmlformats.org/officeDocument/2006/relationships/slide' />
  <Relationship Id='rId26' Target='slides/slide21.xml' Type='http://schemas.openxmlformats.org/officeDocument/2006/relationships/slide' />
  <Relationship Id='rId27' Target='slides/slide22.xml' Type='http://schemas.openxmlformats.org/officeDocument/2006/relationships/slide' />
  <Relationship Id='rId28' Target='slides/slide23.xml' Type='http://schemas.openxmlformats.org/officeDocument/2006/relationships/slide' />
  <Relationship Id='rId29' Target='slides/slide24.xml' Type='http://schemas.openxmlformats.org/officeDocument/2006/relationships/slide' />
  <Relationship Id='rId30' Target='slides/slide25.xml' Type='http://schemas.openxmlformats.org/officeDocument/2006/relationships/slide' />
  <Relationship Id='rId31' Target='slides/slide26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1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6' Target='../media/image10.png' Type='http://schemas.openxmlformats.org/officeDocument/2006/relationships/image' />
</Relationships>

</file>

<file path=ppt/slides/_rels/slide1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7' Target='../media/image11.png' Type='http://schemas.openxmlformats.org/officeDocument/2006/relationships/image' />
</Relationships>

</file>

<file path=ppt/slides/_rels/slide1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8' Target='../media/image12.png' Type='http://schemas.openxmlformats.org/officeDocument/2006/relationships/image' />
</Relationships>

</file>

<file path=ppt/slides/_rels/slide1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9' Target='../media/image13.png' Type='http://schemas.openxmlformats.org/officeDocument/2006/relationships/image' />
</Relationships>

</file>

<file path=ppt/slides/_rels/slide1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0' Target='../media/image14.png' Type='http://schemas.openxmlformats.org/officeDocument/2006/relationships/image' />
</Relationships>

</file>

<file path=ppt/slides/_rels/slide1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1' Target='../media/image15.png' Type='http://schemas.openxmlformats.org/officeDocument/2006/relationships/image' />
</Relationships>

</file>

<file path=ppt/slides/_rels/slide1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2' Target='../media/image16.png' Type='http://schemas.openxmlformats.org/officeDocument/2006/relationships/image' />
</Relationships>

</file>

<file path=ppt/slides/_rels/slide1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3' Target='../media/image17.png' Type='http://schemas.openxmlformats.org/officeDocument/2006/relationships/image' />
</Relationships>

</file>

<file path=ppt/slides/_rels/slide1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4' Target='../media/image18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2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5' Target='../media/image19.png' Type='http://schemas.openxmlformats.org/officeDocument/2006/relationships/image' />
</Relationships>

</file>

<file path=ppt/slides/_rels/slide2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6' Target='../media/image20.png' Type='http://schemas.openxmlformats.org/officeDocument/2006/relationships/image' />
</Relationships>

</file>

<file path=ppt/slides/_rels/slide2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7' Target='../media/image21.png' Type='http://schemas.openxmlformats.org/officeDocument/2006/relationships/image' />
</Relationships>

</file>

<file path=ppt/slides/_rels/slide2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8' Target='../media/image22.png' Type='http://schemas.openxmlformats.org/officeDocument/2006/relationships/image' />
</Relationships>

</file>

<file path=ppt/slides/_rels/slide2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9' Target='../media/image23.png' Type='http://schemas.openxmlformats.org/officeDocument/2006/relationships/image' />
</Relationships>

</file>

<file path=ppt/slides/_rels/slide2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30' Target='../media/image24.png' Type='http://schemas.openxmlformats.org/officeDocument/2006/relationships/image' />
</Relationships>

</file>

<file path=ppt/slides/_rels/slide2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31' Target='../media/image25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5168B852-0CA4-41E4-8FA9-D99452BE3D73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CDS Spread (1)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F23E4F32-BE80-4845-BD02-A5348360627D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Arquivo criado em: 05/08/2020 12:21:40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lide10">
            <a:extLst>
              <a:ext uri="{FF2B5EF4-FFF2-40B4-BE49-F238E27FC236}">
                <a16:creationId xmlns:a16="http://schemas.microsoft.com/office/drawing/2014/main" id="{9373DE8E-D114-41C1-9753-D3E5CBD14000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4567" y="0"/>
            <a:ext cx="63628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slide11">
            <a:extLst>
              <a:ext uri="{FF2B5EF4-FFF2-40B4-BE49-F238E27FC236}">
                <a16:creationId xmlns:a16="http://schemas.microsoft.com/office/drawing/2014/main" id="{EA82ED62-537E-41BF-B02E-9E49753B090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7304"/>
            <a:ext cx="12192001" cy="5743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slide12">
            <a:extLst>
              <a:ext uri="{FF2B5EF4-FFF2-40B4-BE49-F238E27FC236}">
                <a16:creationId xmlns:a16="http://schemas.microsoft.com/office/drawing/2014/main" id="{5EB8BDFA-92B4-4D69-8E0E-5E4CFB011870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7304"/>
            <a:ext cx="12192001" cy="5743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slide13">
            <a:extLst>
              <a:ext uri="{FF2B5EF4-FFF2-40B4-BE49-F238E27FC236}">
                <a16:creationId xmlns:a16="http://schemas.microsoft.com/office/drawing/2014/main" id="{F919AD12-60A8-4BF5-AB11-CD90FC6E3492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8940"/>
            <a:ext cx="12192000" cy="6220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slide14">
            <a:extLst>
              <a:ext uri="{FF2B5EF4-FFF2-40B4-BE49-F238E27FC236}">
                <a16:creationId xmlns:a16="http://schemas.microsoft.com/office/drawing/2014/main" id="{265C8319-E9CA-485D-A186-970863F3B38E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6160"/>
            <a:ext cx="12192000" cy="6205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slide15">
            <a:extLst>
              <a:ext uri="{FF2B5EF4-FFF2-40B4-BE49-F238E27FC236}">
                <a16:creationId xmlns:a16="http://schemas.microsoft.com/office/drawing/2014/main" id="{00AF9829-8927-4F7D-B383-0FAD07860F71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5318"/>
            <a:ext cx="12192000" cy="6227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slide16">
            <a:extLst>
              <a:ext uri="{FF2B5EF4-FFF2-40B4-BE49-F238E27FC236}">
                <a16:creationId xmlns:a16="http://schemas.microsoft.com/office/drawing/2014/main" id="{548B62CF-654E-452A-9FC6-25CD66673230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7304"/>
            <a:ext cx="12192001" cy="5743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slide17">
            <a:extLst>
              <a:ext uri="{FF2B5EF4-FFF2-40B4-BE49-F238E27FC236}">
                <a16:creationId xmlns:a16="http://schemas.microsoft.com/office/drawing/2014/main" id="{E26991C8-0062-4237-A7FD-7B0727398B16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396"/>
            <a:ext cx="12192000" cy="6691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slide18">
            <a:extLst>
              <a:ext uri="{FF2B5EF4-FFF2-40B4-BE49-F238E27FC236}">
                <a16:creationId xmlns:a16="http://schemas.microsoft.com/office/drawing/2014/main" id="{6EC26005-49DE-42B0-BB52-F400D27D2661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262"/>
            <a:ext cx="12192000" cy="6823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slide19">
            <a:extLst>
              <a:ext uri="{FF2B5EF4-FFF2-40B4-BE49-F238E27FC236}">
                <a16:creationId xmlns:a16="http://schemas.microsoft.com/office/drawing/2014/main" id="{929F0F70-15AC-4D52-9A7F-18DFC384ADBA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262"/>
            <a:ext cx="12192000" cy="6823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>
            <a:extLst>
              <a:ext uri="{FF2B5EF4-FFF2-40B4-BE49-F238E27FC236}">
                <a16:creationId xmlns:a16="http://schemas.microsoft.com/office/drawing/2014/main" id="{A7D2E650-CB73-48BE-BFE1-233EE86E820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1" y="0"/>
            <a:ext cx="1202067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slide20">
            <a:extLst>
              <a:ext uri="{FF2B5EF4-FFF2-40B4-BE49-F238E27FC236}">
                <a16:creationId xmlns:a16="http://schemas.microsoft.com/office/drawing/2014/main" id="{EC0CEE65-D3DA-498E-A0B7-57867F1AE4CC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262"/>
            <a:ext cx="12192000" cy="6823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slide21">
            <a:extLst>
              <a:ext uri="{FF2B5EF4-FFF2-40B4-BE49-F238E27FC236}">
                <a16:creationId xmlns:a16="http://schemas.microsoft.com/office/drawing/2014/main" id="{D0C66830-C88F-4F14-A794-06FAB1539B81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7304"/>
            <a:ext cx="12192001" cy="5743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slide22">
            <a:extLst>
              <a:ext uri="{FF2B5EF4-FFF2-40B4-BE49-F238E27FC236}">
                <a16:creationId xmlns:a16="http://schemas.microsoft.com/office/drawing/2014/main" id="{D44DEE1E-A4BE-4F37-9C4B-623B3A28629C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396"/>
            <a:ext cx="12192000" cy="6691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slide23">
            <a:extLst>
              <a:ext uri="{FF2B5EF4-FFF2-40B4-BE49-F238E27FC236}">
                <a16:creationId xmlns:a16="http://schemas.microsoft.com/office/drawing/2014/main" id="{C1F7884A-2BD0-4056-BF48-03B5025776FF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262"/>
            <a:ext cx="12192000" cy="6823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slide24">
            <a:extLst>
              <a:ext uri="{FF2B5EF4-FFF2-40B4-BE49-F238E27FC236}">
                <a16:creationId xmlns:a16="http://schemas.microsoft.com/office/drawing/2014/main" id="{8CDCD21D-78E7-4F37-B96E-C748966855A1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262"/>
            <a:ext cx="12192000" cy="6823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slide25">
            <a:extLst>
              <a:ext uri="{FF2B5EF4-FFF2-40B4-BE49-F238E27FC236}">
                <a16:creationId xmlns:a16="http://schemas.microsoft.com/office/drawing/2014/main" id="{060918B1-02C1-4419-8234-1DD60001202C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262"/>
            <a:ext cx="12192000" cy="6823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slide26">
            <a:extLst>
              <a:ext uri="{FF2B5EF4-FFF2-40B4-BE49-F238E27FC236}">
                <a16:creationId xmlns:a16="http://schemas.microsoft.com/office/drawing/2014/main" id="{53167C22-A867-4618-849F-E51CE139EC9D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7304"/>
            <a:ext cx="12192001" cy="5743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>
            <a:extLst>
              <a:ext uri="{FF2B5EF4-FFF2-40B4-BE49-F238E27FC236}">
                <a16:creationId xmlns:a16="http://schemas.microsoft.com/office/drawing/2014/main" id="{CD15D093-2D96-4C38-8BFC-817258FD73F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4015"/>
            <a:ext cx="12192000" cy="6269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>
            <a:extLst>
              <a:ext uri="{FF2B5EF4-FFF2-40B4-BE49-F238E27FC236}">
                <a16:creationId xmlns:a16="http://schemas.microsoft.com/office/drawing/2014/main" id="{8379C3A0-2769-44A8-AC37-71B83CE234F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1" y="0"/>
            <a:ext cx="1202067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>
            <a:extLst>
              <a:ext uri="{FF2B5EF4-FFF2-40B4-BE49-F238E27FC236}">
                <a16:creationId xmlns:a16="http://schemas.microsoft.com/office/drawing/2014/main" id="{815816B0-CB37-478C-BFAD-CA0517430B0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7" y="0"/>
            <a:ext cx="1217042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>
            <a:extLst>
              <a:ext uri="{FF2B5EF4-FFF2-40B4-BE49-F238E27FC236}">
                <a16:creationId xmlns:a16="http://schemas.microsoft.com/office/drawing/2014/main" id="{C6A07352-3C36-4312-A3F4-7A9E369881A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7304"/>
            <a:ext cx="12192001" cy="5743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>
            <a:extLst>
              <a:ext uri="{FF2B5EF4-FFF2-40B4-BE49-F238E27FC236}">
                <a16:creationId xmlns:a16="http://schemas.microsoft.com/office/drawing/2014/main" id="{BC882D60-A46B-4F44-865B-0C972BB3C56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3374"/>
            <a:ext cx="12192000" cy="5491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>
            <a:extLst>
              <a:ext uri="{FF2B5EF4-FFF2-40B4-BE49-F238E27FC236}">
                <a16:creationId xmlns:a16="http://schemas.microsoft.com/office/drawing/2014/main" id="{2AF79240-68F9-4041-B12F-3E2C9A06B56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3930"/>
            <a:ext cx="12192000" cy="5550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de9">
            <a:extLst>
              <a:ext uri="{FF2B5EF4-FFF2-40B4-BE49-F238E27FC236}">
                <a16:creationId xmlns:a16="http://schemas.microsoft.com/office/drawing/2014/main" id="{6016279C-C000-4E7D-B1B0-8873223A768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3132" y="0"/>
            <a:ext cx="82657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26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2020-08-05T15:22:36Z</dcterms:created>
  <dcterms:modified xsi:type="dcterms:W3CDTF">2020-08-05T15:22:36Z</dcterms:modified>
</cp:coreProperties>
</file>