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7A78AC-0D31-441D-8357-EFD0FA8458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Tb_Comercial (10)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31E5F2-BB65-4CB9-A8A3-8866B8C031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27/08/2020 14:54:56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CEAA9AE9-1647-4BBC-BB48-4D4CB0658E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9CFB344-0E74-4FD4-B6F7-83CD27F0EC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F0CC995C-F940-4033-9B31-8D78385F09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0B77E4FA-A4E0-4D3A-9AAB-4D9D51A55E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C0CE2731-8DCB-4F27-874E-F3D4B6F60E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AE15053A-AE6E-40B0-890F-5F72E96D8F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C432FADF-1959-4555-A9CF-85A7399C3B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07424B8B-6F09-40B5-A627-E094D43A8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E72F537-B717-499F-AE4D-9E3EC6152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7CE3479-9FD0-47EB-885D-918AB798F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5162330-1E13-4E0E-A254-77D6242F2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69641B9-85DD-4C94-B0B3-97C38CF80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40448E8-7EF9-4DA4-B650-2D5974A9E5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D2291FB-252F-467D-A08D-C9EE397FC1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683AADC-09EA-4834-82B5-2B13F87E66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2020-08-27T17:54:57Z</dcterms:created>
  <dcterms:modified xsi:type="dcterms:W3CDTF">2020-08-27T17:54:57Z</dcterms:modified>
</cp:coreProperties>
</file>