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787CE5-A970-40C1-AD7E-624224C4C2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Tb_Comercial (6)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5AE3F1-5AF4-4407-A58C-CFE6A78205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27/08/2020 12:54:45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734F6C9-9200-472C-BCC7-833DFDF3FF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2B62D608-72E7-4AFC-A00B-D1476839CE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08005A53-493A-4D98-9FBC-A130F92751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E963D905-693C-43EB-971F-135B7D1838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D463071B-A04D-491D-8C2B-CE031DC136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5EC746B1-BB14-42F0-948B-414DC32856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4D5C1D47-9583-452E-B7FD-6744213B00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9D0D0A9-FB34-4075-B2B8-6C6F8A85D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F6E5C0A-8AC4-44D5-8CAF-213D3A752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A189EFD-F80C-40BB-8A9F-05DD358C7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172FC18-3E21-4561-890E-B250EAC92F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7306544-1083-4B8A-8EAA-EE9A0E7BA2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6727950-4796-4433-96F7-C6408A6DD5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3DFB0ABF-A25F-44D4-ACDA-1EA4A4249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61C0D647-DFC2-4F49-AD74-82DEF4D0AF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2020-08-27T15:54:46Z</dcterms:created>
  <dcterms:modified xsi:type="dcterms:W3CDTF">2020-08-27T15:54:46Z</dcterms:modified>
</cp:coreProperties>
</file>