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3781B4-23B2-4E0C-A880-15E86CD523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33051B-836F-400D-991D-C7F041B408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25/06/2020 15:16:50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48FE02A-BE69-45E2-B755-F231CD129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92"/>
            <a:ext cx="12192000" cy="59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40E9530-5AEF-43F1-B552-5CE1C0310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18"/>
            <a:ext cx="12192000" cy="5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93FCEB5-9388-462D-AD93-CD374333A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18"/>
            <a:ext cx="12192000" cy="5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0C1067B-756D-4942-B56F-2B2987C91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76"/>
            <a:ext cx="12192000" cy="5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1D469C1-23F4-4DA8-AC45-EE94325D57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25"/>
            <a:ext cx="12192000" cy="60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1FE8241-CFFA-4E1C-9538-63780FBAF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2020-06-25T18:16:51Z</dcterms:created>
  <dcterms:modified xsi:type="dcterms:W3CDTF">2020-06-25T18:16:51Z</dcterms:modified>
</cp:coreProperties>
</file>