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AF32F211-D202-483D-A54C-D707BDB7E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2020-06-25 - Apresentacao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F8E6494C-915A-4692-A1E6-F5FED6BDD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Arquivo criado em: 25/06/2020 17:35:43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xmlns="" id="{20108595-BA5E-452C-8A88-F8682799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xmlns="" id="{166DDB30-1FEC-4E98-9BFE-3DD78152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xmlns="" id="{55D0BE90-0E13-4481-9F3A-B83A3927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xmlns="" id="{D9891695-AA7E-4732-8C06-5DE057D2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xmlns="" id="{8E912355-584D-469F-B7A8-3D864FAA8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2020-06-25 - Apresentacao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2020-06-25 - Apresentacao</dc:title>
  <dc:creator/>
  <cp:lastModifiedBy>Andre Vinicius Kina de Freitas</cp:lastModifiedBy>
  <cp:revision>1</cp:revision>
  <dcterms:created xsi:type="dcterms:W3CDTF">2020-06-25T20:35:45Z</dcterms:created>
  <dcterms:modified xsi:type="dcterms:W3CDTF">2020-06-25T20:37:16Z</dcterms:modified>
</cp:coreProperties>
</file>