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6740CE-1873-4343-9D80-0365E7CDC7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Commitee (18)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9E11DB-1517-4D7A-AAFE-2F647395D4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30/06/2020 11:31:46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295C02A-546B-4ADE-B3EC-BE4716FFED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C20960C9-3354-468A-97AA-E552987B4F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0C4E618C-0CE2-4AD7-81BA-BE8A9A7C87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E9AA721-60AB-498C-B4D2-042245E5D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DB0D44C-6717-45B5-835C-D1BE7A47D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4E9AF03-08D6-44DA-870E-A58B8814D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DD74D92-FE36-4DEE-9C5A-A0320D9E3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E8FDC34-E8DE-40DA-943B-E2B701706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BF2D3DF-9AC2-434A-961D-9BD916F241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B7AC734-941E-41FB-9E27-9696330D8E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412"/>
            <a:ext cx="12192000" cy="54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70EC5D56-F928-4FB3-BCEE-F232A0480F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2020-06-30T14:31:48Z</dcterms:created>
  <dcterms:modified xsi:type="dcterms:W3CDTF">2020-06-30T14:31:48Z</dcterms:modified>
</cp:coreProperties>
</file>