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7AB8F7C-28C0-461C-819B-44B67F20264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2020-06-25 - Apresentacao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0DDA854-A441-4C59-ADB7-8D58060222A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02/07/2020 16:20:51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043C943F-E76D-409E-A727-4EEB155202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A50DFBB9-F622-4BA5-85B9-24831AFD192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95A42259-14CC-478D-BF62-8BBEB675CA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56"/>
            <a:ext cx="12192000" cy="64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63C2DEC9-714C-4794-AADA-8F85C5C7D7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56"/>
            <a:ext cx="12192000" cy="64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33C8B6C9-5803-4AC2-9962-ECF9FA8281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956"/>
            <a:ext cx="12192000" cy="610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022E2F8F-E287-4A83-AB30-F836BF1801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452"/>
            <a:ext cx="12192000" cy="624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EC7B54A9-C805-4DA0-B31B-E8C9511130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10"/>
            <a:ext cx="12192000" cy="650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47E28CBC-8638-439B-9790-B079DC84AA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762EB1E0-ADD9-4022-9D4B-A1118679A6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9039E54B-B5CE-412A-9EDD-B13EED050F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2020-07-02T19:20:54Z</dcterms:created>
  <dcterms:modified xsi:type="dcterms:W3CDTF">2020-07-02T19:20:54Z</dcterms:modified>
</cp:coreProperties>
</file>