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050762B-0914-43D4-BF77-82ADAE02567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2020-06-25 - Apresentacao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C3FFB2B-3F85-4BC9-B381-D331CA83A90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25/06/2020 15:12:27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7B6A8708-8583-42B1-B473-A70B2E5AB3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492"/>
            <a:ext cx="12192000" cy="591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F793F2A2-D92E-48E9-81AB-E6E043EA48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718"/>
            <a:ext cx="12192000" cy="59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E0DB8C0D-E9FF-4B16-AD0F-D869181A6E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718"/>
            <a:ext cx="12192000" cy="59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E86E59F9-A60F-4018-BB8A-40F13C59E6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176"/>
            <a:ext cx="12192000" cy="58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C1235F85-A2FA-4286-89B9-E11FEEE05A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225"/>
            <a:ext cx="12192000" cy="600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11EF3C4E-BCE5-49A7-8B05-2D222E5FC4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2020-06-25T18:12:28Z</dcterms:created>
  <dcterms:modified xsi:type="dcterms:W3CDTF">2020-06-25T18:12:28Z</dcterms:modified>
</cp:coreProperties>
</file>