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4A21E1-DFB8-4BAE-BF68-62FA817E46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2020-07-16 - PosBancos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9A6CBD-692B-4FED-9529-2B9ADB2E4A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16/07/2020 15:51:59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8C75FE9-6B7B-44CC-A040-793B14677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492"/>
            <a:ext cx="12192000" cy="59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C9FB8F4-C9DC-4470-8DD8-4A37E1575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825"/>
            <a:ext cx="12192000" cy="57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3E3322D-1F2F-4C00-87AE-255182F67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825"/>
            <a:ext cx="12192000" cy="57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92ED298-A420-4C94-B11E-11583E808B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825"/>
            <a:ext cx="12192000" cy="57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6142C9C-34E6-4D0F-8A4A-43078C586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AE80BF3-2DA7-43AF-861E-88F46B4E7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6385F9F-7756-426B-90BD-51D421B67B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2020-07-16T18:52:00Z</dcterms:created>
  <dcterms:modified xsi:type="dcterms:W3CDTF">2020-07-16T18:52:00Z</dcterms:modified>
</cp:coreProperties>
</file>