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59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54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EC63-571E-40EB-A1C2-FFA7BEE8091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59D6-E066-44F2-AA42-8F7C3838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12CB-F55C-7B8C-405F-C491AA06E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ETL </a:t>
            </a:r>
            <a:r>
              <a:rPr lang="en-US" sz="8800" dirty="0" err="1"/>
              <a:t>MINi-PROJEcT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6CBC-5CB2-2822-9BEC-288701681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/>
              <a:t>GROUP: </a:t>
            </a:r>
            <a:r>
              <a:rPr lang="en-US" sz="2800" dirty="0" err="1"/>
              <a:t>bde</a:t>
            </a:r>
            <a:r>
              <a:rPr lang="en-US" sz="2800" dirty="0"/>
              <a:t> (Big data energy)</a:t>
            </a:r>
          </a:p>
          <a:p>
            <a:pPr algn="ctr"/>
            <a:r>
              <a:rPr lang="en-US" dirty="0"/>
              <a:t>André Westerberg, David </a:t>
            </a:r>
            <a:r>
              <a:rPr lang="en-US" dirty="0" err="1"/>
              <a:t>krylstedt</a:t>
            </a:r>
            <a:r>
              <a:rPr lang="en-US" dirty="0"/>
              <a:t> &amp; </a:t>
            </a:r>
            <a:r>
              <a:rPr lang="en-US" dirty="0" err="1"/>
              <a:t>Jinshu</a:t>
            </a:r>
            <a:r>
              <a:rPr lang="en-US" dirty="0"/>
              <a:t> Pan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838-8869-D934-C4BB-BD71DE4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67612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06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429-06E7-1043-F72D-C4ED6133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4388-9A89-9979-5EAD-892C9428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21434"/>
          </a:xfrm>
        </p:spPr>
        <p:txBody>
          <a:bodyPr>
            <a:normAutofit/>
          </a:bodyPr>
          <a:lstStyle/>
          <a:p>
            <a:r>
              <a:rPr lang="en-US" dirty="0"/>
              <a:t>API-SOURCE: MET NORWAY LOCATIONFORECAST</a:t>
            </a:r>
          </a:p>
          <a:p>
            <a:r>
              <a:rPr lang="en-US" dirty="0"/>
              <a:t>ETL PIPELINE</a:t>
            </a:r>
          </a:p>
          <a:p>
            <a:pPr lvl="1"/>
            <a:r>
              <a:rPr lang="en-US" dirty="0"/>
              <a:t>API REQUEST</a:t>
            </a:r>
          </a:p>
          <a:p>
            <a:pPr lvl="1"/>
            <a:r>
              <a:rPr lang="en-US" dirty="0"/>
              <a:t>RAW JSON</a:t>
            </a:r>
          </a:p>
          <a:p>
            <a:pPr lvl="1"/>
            <a:r>
              <a:rPr lang="en-US" dirty="0"/>
              <a:t>HARMONIZED</a:t>
            </a:r>
          </a:p>
          <a:p>
            <a:pPr lvl="1"/>
            <a:r>
              <a:rPr lang="en-US" dirty="0"/>
              <a:t>CLEANSED</a:t>
            </a:r>
          </a:p>
          <a:p>
            <a:pPr lvl="1"/>
            <a:r>
              <a:rPr lang="en-US" dirty="0"/>
              <a:t>STAGED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5798-9EE9-B12B-FBD3-9ADBB412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2356-0C7E-B16B-44C2-754C3945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</a:t>
            </a:r>
          </a:p>
          <a:p>
            <a:pPr lvl="1"/>
            <a:r>
              <a:rPr lang="en-US" dirty="0"/>
              <a:t>STARTED WITH ONE → MANY</a:t>
            </a:r>
          </a:p>
          <a:p>
            <a:pPr lvl="1"/>
            <a:r>
              <a:rPr lang="en-US" dirty="0"/>
              <a:t>STOCKHOLM, GOTHENBURG, MALMOE, BERGEN, REYKJAVIK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AB3D-5BCC-69A7-AC0E-F45F2390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C1EA2-7702-FC97-EED7-FED84A0A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30" y="2733493"/>
            <a:ext cx="2629128" cy="74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B6755-139A-6EB1-FEBE-3D51A1F1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30" y="3575658"/>
            <a:ext cx="3314987" cy="166130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ECFC71B-2414-B5EB-1DDC-2EB52B8C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F8A66-8792-8B6E-B589-7EB3965A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30" y="1994303"/>
            <a:ext cx="515918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1C48-5C66-7B27-8707-C53AC78C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A99B-A2F0-14B4-2244-4A5D6A18D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673158" cy="1066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3B759-AB11-0F27-4BC1-F65CAED4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274884"/>
            <a:ext cx="640135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1856-60C2-FB1B-8E45-0619159D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CDB99-40A8-865B-78B5-6EE6E625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98" y="2201863"/>
            <a:ext cx="4930114" cy="3541712"/>
          </a:xfrm>
        </p:spPr>
      </p:pic>
    </p:spTree>
    <p:extLst>
      <p:ext uri="{BB962C8B-B14F-4D97-AF65-F5344CB8AC3E}">
        <p14:creationId xmlns:p14="http://schemas.microsoft.com/office/powerpoint/2010/main" val="28348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747D-2595-EFC5-18A1-1773C1A3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08124"/>
          </a:xfrm>
        </p:spPr>
        <p:txBody>
          <a:bodyPr>
            <a:normAutofit/>
          </a:bodyPr>
          <a:lstStyle/>
          <a:p>
            <a:pPr algn="ctr"/>
            <a:r>
              <a:rPr lang="en-US" sz="28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2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1720-5FAF-D44F-46FC-7D9179BB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F3FF-BF43-CFC3-696D-1FB538EF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GIT </a:t>
            </a:r>
          </a:p>
          <a:p>
            <a:pPr lvl="1"/>
            <a:r>
              <a:rPr lang="en-US" dirty="0"/>
              <a:t>DAG/AIRFLOW</a:t>
            </a:r>
          </a:p>
          <a:p>
            <a:pPr lvl="1"/>
            <a:r>
              <a:rPr lang="en-US" dirty="0"/>
              <a:t>CODE REVIEW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919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C258-BF4D-0780-DB65-74ADA793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795-FDC6-55E9-6A2C-5A19385B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DAG/AIRFLOW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USE EVERYONES BEST SKILLS</a:t>
            </a:r>
          </a:p>
          <a:p>
            <a:r>
              <a:rPr lang="en-US" dirty="0"/>
              <a:t>REGROUP AND PRIORITIZE OFTEN</a:t>
            </a:r>
          </a:p>
          <a:p>
            <a:r>
              <a:rPr lang="en-US" dirty="0"/>
              <a:t>GITHUB-REPO: https://github.com/AndreWesterberg/MET.git</a:t>
            </a:r>
          </a:p>
        </p:txBody>
      </p:sp>
    </p:spTree>
    <p:extLst>
      <p:ext uri="{BB962C8B-B14F-4D97-AF65-F5344CB8AC3E}">
        <p14:creationId xmlns:p14="http://schemas.microsoft.com/office/powerpoint/2010/main" val="2514007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96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ETL MINi-PROJEcT</vt:lpstr>
      <vt:lpstr>introduction</vt:lpstr>
      <vt:lpstr>INTRODUCTION</vt:lpstr>
      <vt:lpstr>CODE</vt:lpstr>
      <vt:lpstr>CODE</vt:lpstr>
      <vt:lpstr>CODE</vt:lpstr>
      <vt:lpstr>demo</vt:lpstr>
      <vt:lpstr>Experiences</vt:lpstr>
      <vt:lpstr>Experiences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MINi-PROJEcT</dc:title>
  <dc:creator>André Westerberg</dc:creator>
  <cp:lastModifiedBy>André Westerberg</cp:lastModifiedBy>
  <cp:revision>2</cp:revision>
  <dcterms:created xsi:type="dcterms:W3CDTF">2023-01-20T14:28:22Z</dcterms:created>
  <dcterms:modified xsi:type="dcterms:W3CDTF">2023-01-23T08:46:22Z</dcterms:modified>
</cp:coreProperties>
</file>