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1" r:id="rId4"/>
    <p:sldId id="259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E65EC63-571E-40EB-A1C2-FFA7BEE8091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3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C63-571E-40EB-A1C2-FFA7BEE8091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1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C63-571E-40EB-A1C2-FFA7BEE8091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63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C63-571E-40EB-A1C2-FFA7BEE8091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8544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C63-571E-40EB-A1C2-FFA7BEE8091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27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C63-571E-40EB-A1C2-FFA7BEE8091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37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C63-571E-40EB-A1C2-FFA7BEE8091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55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C63-571E-40EB-A1C2-FFA7BEE8091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8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C63-571E-40EB-A1C2-FFA7BEE8091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5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C63-571E-40EB-A1C2-FFA7BEE8091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8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C63-571E-40EB-A1C2-FFA7BEE8091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0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C63-571E-40EB-A1C2-FFA7BEE8091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8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C63-571E-40EB-A1C2-FFA7BEE8091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5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C63-571E-40EB-A1C2-FFA7BEE8091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C63-571E-40EB-A1C2-FFA7BEE8091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5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C63-571E-40EB-A1C2-FFA7BEE8091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8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C63-571E-40EB-A1C2-FFA7BEE8091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9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5EC63-571E-40EB-A1C2-FFA7BEE8091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81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12CB-F55C-7B8C-405F-C491AA06EB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/>
              <a:t>ETL </a:t>
            </a:r>
            <a:r>
              <a:rPr lang="en-US" sz="8800" dirty="0" err="1"/>
              <a:t>MINi-PROJEcT</a:t>
            </a:r>
            <a:endParaRPr lang="en-US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E6CBC-5CB2-2822-9BEC-2887016817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800" dirty="0"/>
              <a:t>GROUP: </a:t>
            </a:r>
            <a:r>
              <a:rPr lang="en-US" sz="2800" dirty="0" err="1"/>
              <a:t>bde</a:t>
            </a:r>
            <a:r>
              <a:rPr lang="en-US" sz="2800" dirty="0"/>
              <a:t> (Big data energy)</a:t>
            </a:r>
          </a:p>
          <a:p>
            <a:pPr algn="ctr"/>
            <a:r>
              <a:rPr lang="en-US" dirty="0"/>
              <a:t>André Westerberg, David </a:t>
            </a:r>
            <a:r>
              <a:rPr lang="en-US" dirty="0" err="1"/>
              <a:t>krylstedt</a:t>
            </a:r>
            <a:r>
              <a:rPr lang="en-US" dirty="0"/>
              <a:t> &amp; </a:t>
            </a:r>
            <a:r>
              <a:rPr lang="en-US" dirty="0" err="1"/>
              <a:t>Jinshu</a:t>
            </a:r>
            <a:r>
              <a:rPr lang="en-US" dirty="0"/>
              <a:t> Pan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2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B429-06E7-1043-F72D-C4ED6133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14388-9A89-9979-5EAD-892C9428B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21434"/>
          </a:xfrm>
        </p:spPr>
        <p:txBody>
          <a:bodyPr>
            <a:normAutofit/>
          </a:bodyPr>
          <a:lstStyle/>
          <a:p>
            <a:r>
              <a:rPr lang="en-US" dirty="0"/>
              <a:t>API-SOURCE: MET NORWAY LOCATIONFORECAST</a:t>
            </a:r>
          </a:p>
          <a:p>
            <a:r>
              <a:rPr lang="en-US" dirty="0"/>
              <a:t>ETL PIPELINE</a:t>
            </a:r>
          </a:p>
          <a:p>
            <a:pPr lvl="1"/>
            <a:r>
              <a:rPr lang="en-US" dirty="0"/>
              <a:t>API REQUEST</a:t>
            </a:r>
          </a:p>
          <a:p>
            <a:pPr lvl="1"/>
            <a:r>
              <a:rPr lang="en-US" dirty="0"/>
              <a:t>RAW JSON</a:t>
            </a:r>
          </a:p>
          <a:p>
            <a:pPr lvl="1"/>
            <a:r>
              <a:rPr lang="en-US" dirty="0"/>
              <a:t>HARMONIZED</a:t>
            </a:r>
          </a:p>
          <a:p>
            <a:pPr lvl="1"/>
            <a:r>
              <a:rPr lang="en-US" dirty="0"/>
              <a:t>CLEANSED</a:t>
            </a:r>
          </a:p>
          <a:p>
            <a:pPr lvl="1"/>
            <a:r>
              <a:rPr lang="en-US" dirty="0"/>
              <a:t>STAGED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5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5798-9EE9-B12B-FBD3-9ADBB4127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62356-0C7E-B16B-44C2-754C3945D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LOCATIONS </a:t>
            </a:r>
          </a:p>
          <a:p>
            <a:pPr lvl="1"/>
            <a:r>
              <a:rPr lang="en-US" dirty="0"/>
              <a:t>STARTED WITH ONE → MANY</a:t>
            </a:r>
          </a:p>
          <a:p>
            <a:pPr lvl="1"/>
            <a:r>
              <a:rPr lang="en-US" dirty="0"/>
              <a:t>STOCKHOLM, GOTHENBURG, MALMOE, BERGEN, REYKJAVIK</a:t>
            </a:r>
          </a:p>
          <a:p>
            <a:r>
              <a:rPr lang="en-US" dirty="0"/>
              <a:t>VISUALIZATION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9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747D-2595-EFC5-18A1-1773C1A3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208124"/>
          </a:xfrm>
        </p:spPr>
        <p:txBody>
          <a:bodyPr>
            <a:normAutofit/>
          </a:bodyPr>
          <a:lstStyle/>
          <a:p>
            <a:pPr algn="ctr"/>
            <a:r>
              <a:rPr lang="en-US" sz="287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3288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41720-5FAF-D44F-46FC-7D9179BB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7F3FF-BF43-CFC3-696D-1FB538EF5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  <a:p>
            <a:pPr lvl="1"/>
            <a:r>
              <a:rPr lang="en-US" dirty="0"/>
              <a:t>GIT </a:t>
            </a:r>
          </a:p>
          <a:p>
            <a:pPr lvl="1"/>
            <a:r>
              <a:rPr lang="en-US" dirty="0"/>
              <a:t>DAG/AIRFLOW</a:t>
            </a:r>
          </a:p>
          <a:p>
            <a:pPr lvl="1"/>
            <a:r>
              <a:rPr lang="en-US" dirty="0"/>
              <a:t>CODE REVIEW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79190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6C258-BF4D-0780-DB65-74ADA793F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6795-FDC6-55E9-6A2C-5A19385BA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DAG/AIRFLOW</a:t>
            </a:r>
          </a:p>
          <a:p>
            <a:r>
              <a:rPr lang="en-US" dirty="0"/>
              <a:t>LISTS &amp; DICTIONARIES</a:t>
            </a:r>
          </a:p>
          <a:p>
            <a:r>
              <a:rPr lang="en-US" dirty="0"/>
              <a:t>USE EVERYONES BEST SKILLS</a:t>
            </a:r>
          </a:p>
          <a:p>
            <a:r>
              <a:rPr lang="en-US"/>
              <a:t>REGROUP AND PRIORITIZE OFTEN</a:t>
            </a:r>
          </a:p>
        </p:txBody>
      </p:sp>
    </p:spTree>
    <p:extLst>
      <p:ext uri="{BB962C8B-B14F-4D97-AF65-F5344CB8AC3E}">
        <p14:creationId xmlns:p14="http://schemas.microsoft.com/office/powerpoint/2010/main" val="2514007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F838-8869-D934-C4BB-BD71DE440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367612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20636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96</TotalTime>
  <Words>80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ETL MINi-PROJEcT</vt:lpstr>
      <vt:lpstr>introduction</vt:lpstr>
      <vt:lpstr>INTRODUCTION</vt:lpstr>
      <vt:lpstr>demo</vt:lpstr>
      <vt:lpstr>Experiences</vt:lpstr>
      <vt:lpstr>Experiences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MINi-PROJEcT</dc:title>
  <dc:creator>André Westerberg</dc:creator>
  <cp:lastModifiedBy>André Westerberg</cp:lastModifiedBy>
  <cp:revision>1</cp:revision>
  <dcterms:created xsi:type="dcterms:W3CDTF">2023-01-20T14:28:22Z</dcterms:created>
  <dcterms:modified xsi:type="dcterms:W3CDTF">2023-01-20T16:05:21Z</dcterms:modified>
</cp:coreProperties>
</file>