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00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828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93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1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0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5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2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3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D7A1-5975-4704-8C33-F3DFB8814F9B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32B03A-C6C6-4CD3-A135-1C8DCC738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2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 smtClean="0"/>
              <a:t>Кошачий</a:t>
            </a:r>
            <a:r>
              <a:rPr lang="ru-RU" dirty="0" smtClean="0"/>
              <a:t> </a:t>
            </a:r>
            <a:r>
              <a:rPr lang="ru-RU" sz="8000" dirty="0" smtClean="0"/>
              <a:t>побег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Акишев Андрей и Осокина Элеонора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3" y="1485900"/>
            <a:ext cx="4185623" cy="1550740"/>
          </a:xfrm>
        </p:spPr>
        <p:txBody>
          <a:bodyPr/>
          <a:lstStyle/>
          <a:p>
            <a:r>
              <a:rPr lang="ru-RU" dirty="0" smtClean="0"/>
              <a:t>За основу механики перемещения мы взяли мобильную игру </a:t>
            </a:r>
            <a:r>
              <a:rPr lang="en-US" dirty="0" smtClean="0"/>
              <a:t>Tomb of the mask.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3" y="3425956"/>
            <a:ext cx="4184650" cy="2615406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4695" y="4360985"/>
            <a:ext cx="4641568" cy="1680377"/>
          </a:xfrm>
        </p:spPr>
        <p:txBody>
          <a:bodyPr/>
          <a:lstStyle/>
          <a:p>
            <a:r>
              <a:rPr lang="ru-RU" dirty="0" smtClean="0"/>
              <a:t>И решили, что главным персонажем нашей игры будет котик, который также будет прыгать от стены к стене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95" y="1485900"/>
            <a:ext cx="4641568" cy="2505808"/>
          </a:xfrm>
        </p:spPr>
      </p:pic>
    </p:spTree>
    <p:extLst>
      <p:ext uri="{BB962C8B-B14F-4D97-AF65-F5344CB8AC3E}">
        <p14:creationId xmlns:p14="http://schemas.microsoft.com/office/powerpoint/2010/main" val="3529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этап 1. Текстуры.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59" y="908563"/>
            <a:ext cx="1180082" cy="118008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Все текстуры, которые вы можете видеть в игре были вручную нарисованы Андреем. </a:t>
            </a:r>
            <a:r>
              <a:rPr lang="ru-RU" i="1" dirty="0" smtClean="0"/>
              <a:t>Не один час я просидел в </a:t>
            </a:r>
            <a:r>
              <a:rPr lang="en-US" i="1" dirty="0" smtClean="0"/>
              <a:t>GIMP’</a:t>
            </a:r>
            <a:r>
              <a:rPr lang="ru-RU" i="1" dirty="0" smtClean="0"/>
              <a:t>е</a:t>
            </a:r>
            <a:r>
              <a:rPr lang="en-US" i="1" dirty="0" smtClean="0"/>
              <a:t>.</a:t>
            </a:r>
            <a:r>
              <a:rPr lang="ru-RU" dirty="0" smtClean="0"/>
              <a:t> Было сделано много текстур для травы, чтобы она соединялась между собой красиво. Все кнопки меняют цвет при наведении. И их цвета одинаковы с основными цветами нашего героя. Он кстати тоже анимированный. Единственное что нарисовано не вручную это фон.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44" y="2088645"/>
            <a:ext cx="1180082" cy="11800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36" y="3429000"/>
            <a:ext cx="3933608" cy="11800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62" y="5127960"/>
            <a:ext cx="1180082" cy="4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1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204546"/>
            <a:ext cx="4083127" cy="1572524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этап 2. Хранение уровней и их загрузка в игре.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037" y="257258"/>
            <a:ext cx="1685925" cy="346710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1518"/>
          </a:xfrm>
        </p:spPr>
        <p:txBody>
          <a:bodyPr>
            <a:normAutofit/>
          </a:bodyPr>
          <a:lstStyle/>
          <a:p>
            <a:r>
              <a:rPr lang="ru-RU" dirty="0" smtClean="0"/>
              <a:t>Все уровни хранятся в файле </a:t>
            </a:r>
            <a:r>
              <a:rPr lang="en-US" dirty="0" smtClean="0"/>
              <a:t>“.txt”. </a:t>
            </a:r>
            <a:r>
              <a:rPr lang="ru-RU" dirty="0" smtClean="0"/>
              <a:t>Представляют они собой набор бук и точек.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“G” – </a:t>
            </a:r>
            <a:r>
              <a:rPr lang="ru-RU" dirty="0" smtClean="0"/>
              <a:t>блок травы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“D” – </a:t>
            </a:r>
            <a:r>
              <a:rPr lang="ru-RU" dirty="0" smtClean="0"/>
              <a:t>дверь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“S” – </a:t>
            </a:r>
            <a:r>
              <a:rPr lang="ru-RU" dirty="0" smtClean="0"/>
              <a:t>шипы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“C” – </a:t>
            </a:r>
            <a:r>
              <a:rPr lang="ru-RU" dirty="0" smtClean="0"/>
              <a:t>персонаж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“M” – </a:t>
            </a:r>
            <a:r>
              <a:rPr lang="ru-RU" dirty="0" smtClean="0"/>
              <a:t>монетки.</a:t>
            </a:r>
          </a:p>
          <a:p>
            <a:r>
              <a:rPr lang="ru-RU" dirty="0" smtClean="0"/>
              <a:t>В игре уровни загружаются через функцию </a:t>
            </a:r>
            <a:r>
              <a:rPr lang="en-US" dirty="0" err="1" smtClean="0"/>
              <a:t>load_level</a:t>
            </a:r>
            <a:r>
              <a:rPr lang="en-US" dirty="0" smtClean="0"/>
              <a:t>()</a:t>
            </a:r>
            <a:r>
              <a:rPr lang="ru-RU" dirty="0" smtClean="0"/>
              <a:t>. В ней блоки травы в зависимости от своих соседей и получают разные текстуры.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39" y="2099999"/>
            <a:ext cx="3409950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877" y="1371600"/>
            <a:ext cx="4162583" cy="140547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этап 3. Персонаж и его реакции на события.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24" y="784024"/>
            <a:ext cx="1175152" cy="117515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/>
          </a:bodyPr>
          <a:lstStyle/>
          <a:p>
            <a:r>
              <a:rPr lang="ru-RU" dirty="0" smtClean="0"/>
              <a:t>За персонажа была ответственна Эля. В нём лежит много функций отвечающих за разные соб</a:t>
            </a:r>
            <a:r>
              <a:rPr lang="ru-RU" dirty="0"/>
              <a:t>ы</a:t>
            </a:r>
            <a:r>
              <a:rPr lang="ru-RU" dirty="0" smtClean="0"/>
              <a:t>тия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update() – </a:t>
            </a:r>
            <a:r>
              <a:rPr lang="ru-RU" dirty="0" smtClean="0"/>
              <a:t>отвечает за перемещение, из неё вызываются и остальные функции. При перемещении персонаж двигается до следующего блока травы или шипов.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next_cadr</a:t>
            </a:r>
            <a:r>
              <a:rPr lang="en-US" dirty="0" smtClean="0"/>
              <a:t>() – </a:t>
            </a:r>
            <a:r>
              <a:rPr lang="ru-RU" dirty="0" smtClean="0"/>
              <a:t>отвечает за анимацию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get_money</a:t>
            </a:r>
            <a:r>
              <a:rPr lang="en-US" dirty="0" smtClean="0"/>
              <a:t>() – </a:t>
            </a:r>
            <a:r>
              <a:rPr lang="ru-RU" dirty="0" smtClean="0"/>
              <a:t>за сбор монет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eath() – </a:t>
            </a:r>
            <a:r>
              <a:rPr lang="ru-RU" dirty="0" smtClean="0"/>
              <a:t>за реакцию на шипы (смерть)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xit() – </a:t>
            </a:r>
            <a:r>
              <a:rPr lang="ru-RU" dirty="0" smtClean="0"/>
              <a:t>за выход с уровня.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40" y="1959176"/>
            <a:ext cx="1175152" cy="11751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24" y="3134328"/>
            <a:ext cx="1175152" cy="11751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138" y="3428999"/>
            <a:ext cx="2714785" cy="32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0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257300"/>
            <a:ext cx="3854528" cy="151977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этап 4. Интерфейс выбора уровня.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50" y="679244"/>
            <a:ext cx="2650500" cy="274975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Для того, чтобы можно было в любой момент вернуться к предыдущему окну, вся игра представляет собой набор функций которые вызываются поочередно друг из друга. Кнопки возврата по сути своей перезапускают предыдущую, но чтобы не было рекурсии, она просто возвращает программу к предыдущей функции.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38" y="2017185"/>
            <a:ext cx="2650500" cy="27644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50" y="4105488"/>
            <a:ext cx="2650500" cy="1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913" y="839789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Хотелось бы сделать больше, к примеру магазин, или добавить ещё звуковых эффектов, но из-за того, что пришлось рисовать всё в ручную, я не успел. Помимо выше описанного в игре не хватает других интерактивных объектов и мало уровней. Но в целом я (Андрей) доволен результатом проделанной работы. </a:t>
            </a:r>
            <a:endParaRPr lang="ru-RU" dirty="0"/>
          </a:p>
        </p:txBody>
      </p:sp>
      <p:pic>
        <p:nvPicPr>
          <p:cNvPr id="5" name="Picture 4" descr="https://psiola-center.ru/wp-content/uploads/2/b/4/2b459bd012f063f98e7a1401cb179d9c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" b="3210"/>
          <a:stretch>
            <a:fillRect/>
          </a:stretch>
        </p:blipFill>
        <p:spPr bwMode="auto">
          <a:xfrm>
            <a:off x="5699125" y="2160589"/>
            <a:ext cx="4184650" cy="2936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035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5" y="676275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93" y="2264193"/>
            <a:ext cx="2329613" cy="2329613"/>
          </a:xfrm>
        </p:spPr>
      </p:pic>
    </p:spTree>
    <p:extLst>
      <p:ext uri="{BB962C8B-B14F-4D97-AF65-F5344CB8AC3E}">
        <p14:creationId xmlns:p14="http://schemas.microsoft.com/office/powerpoint/2010/main" val="7028589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C000"/>
      </a:accent1>
      <a:accent2>
        <a:srgbClr val="F0A374"/>
      </a:accent2>
      <a:accent3>
        <a:srgbClr val="E6B91E"/>
      </a:accent3>
      <a:accent4>
        <a:srgbClr val="E76618"/>
      </a:accent4>
      <a:accent5>
        <a:srgbClr val="C42F1A"/>
      </a:accent5>
      <a:accent6>
        <a:srgbClr val="FFD965"/>
      </a:accent6>
      <a:hlink>
        <a:srgbClr val="F6C7AB"/>
      </a:hlink>
      <a:folHlink>
        <a:srgbClr val="E76D23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58</TotalTime>
  <Words>402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Кошачий побег</vt:lpstr>
      <vt:lpstr>Идея проекта.</vt:lpstr>
      <vt:lpstr>Реализация этап 1. Текстуры.</vt:lpstr>
      <vt:lpstr>Реализация этап 2. Хранение уровней и их загрузка в игре.</vt:lpstr>
      <vt:lpstr>Реализация этап 3. Персонаж и его реакции на события.</vt:lpstr>
      <vt:lpstr>Реализация этап 4. Интерфейс выбора уровня.</vt:lpstr>
      <vt:lpstr>Заключение</vt:lpstr>
      <vt:lpstr>Спасибо за внимание.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Кошачий побег</dc:title>
  <dc:creator>Андрей Акишев</dc:creator>
  <cp:lastModifiedBy>Андрей Акишев</cp:lastModifiedBy>
  <cp:revision>7</cp:revision>
  <dcterms:created xsi:type="dcterms:W3CDTF">2024-01-24T10:38:12Z</dcterms:created>
  <dcterms:modified xsi:type="dcterms:W3CDTF">2024-01-24T11:36:31Z</dcterms:modified>
</cp:coreProperties>
</file>