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7" r:id="rId4"/>
    <p:sldId id="280" r:id="rId5"/>
    <p:sldId id="259" r:id="rId6"/>
    <p:sldId id="274" r:id="rId7"/>
    <p:sldId id="275" r:id="rId8"/>
    <p:sldId id="278" r:id="rId9"/>
    <p:sldId id="260" r:id="rId10"/>
    <p:sldId id="273" r:id="rId11"/>
    <p:sldId id="279" r:id="rId12"/>
    <p:sldId id="282" r:id="rId13"/>
    <p:sldId id="261" r:id="rId14"/>
    <p:sldId id="269" r:id="rId15"/>
    <p:sldId id="272" r:id="rId16"/>
    <p:sldId id="271" r:id="rId17"/>
    <p:sldId id="263" r:id="rId18"/>
    <p:sldId id="264" r:id="rId19"/>
    <p:sldId id="266" r:id="rId20"/>
    <p:sldId id="276" r:id="rId21"/>
    <p:sldId id="267" r:id="rId2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67CE0-1CE7-42F5-ACCB-1712046F8C25}" v="665" dt="2021-06-15T21:21:36.980"/>
    <p1510:client id="{056FC595-3226-4A72-8858-842D67883BE5}" v="255" dt="2021-06-16T09:42:14.092"/>
    <p1510:client id="{12CED57F-3BF4-49B2-AEA6-C6BA72C12F5F}" v="205" dt="2021-06-15T22:36:07.131"/>
    <p1510:client id="{170ABBC1-2E07-450A-856C-343D9C1762AE}" v="88" dt="2021-06-16T07:55:28.377"/>
    <p1510:client id="{5E0B6C1D-F82B-45E7-98BE-032096AB1B0E}" v="260" dt="2021-06-15T12:33:40.846"/>
    <p1510:client id="{7AC2A2AA-6B1F-441D-A7D7-A71918A71059}" v="95" dt="2021-06-15T14:53:52.817"/>
    <p1510:client id="{7DD89261-8AC3-4C44-8965-47A0D4775825}" v="850" dt="2021-06-15T12:41:44.991"/>
    <p1510:client id="{96B4A73F-887B-4BF6-8EC6-76F392777F60}" v="26" dt="2021-06-16T14:30:14.579"/>
    <p1510:client id="{9950C982-5C96-4989-A1D9-9931F5A468E1}" v="5" dt="2021-06-16T08:49:53.138"/>
    <p1510:client id="{DA281CFD-28F7-43E1-8286-B87420DB3B3B}" v="7" dt="2021-06-16T14:32:40.424"/>
    <p1510:client id="{DFDA5ECF-C408-46C4-B919-F791AA4D3407}" v="43" dt="2021-06-16T10:11:07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EE30E1-9F25-4445-94A2-3F2401EEC1B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241629D-DB68-4493-8049-BB69FB425E0F}">
      <dgm:prSet/>
      <dgm:spPr/>
      <dgm:t>
        <a:bodyPr/>
        <a:lstStyle/>
        <a:p>
          <a:r>
            <a:rPr lang="pt-PT"/>
            <a:t>Criar um site de gestão em ASP.NET para gerir funcionários, produtos e encomendas. </a:t>
          </a:r>
          <a:endParaRPr lang="en-US"/>
        </a:p>
      </dgm:t>
    </dgm:pt>
    <dgm:pt modelId="{6EA2FBEE-3FF1-490F-85B1-A2B04D6C3E5F}" type="parTrans" cxnId="{85A79CD5-C211-4528-B5C7-EA289D896B6D}">
      <dgm:prSet/>
      <dgm:spPr/>
      <dgm:t>
        <a:bodyPr/>
        <a:lstStyle/>
        <a:p>
          <a:endParaRPr lang="en-US"/>
        </a:p>
      </dgm:t>
    </dgm:pt>
    <dgm:pt modelId="{7BB1A25C-253D-486B-8C76-74EB489B34D7}" type="sibTrans" cxnId="{85A79CD5-C211-4528-B5C7-EA289D896B6D}">
      <dgm:prSet/>
      <dgm:spPr/>
      <dgm:t>
        <a:bodyPr/>
        <a:lstStyle/>
        <a:p>
          <a:endParaRPr lang="en-US"/>
        </a:p>
      </dgm:t>
    </dgm:pt>
    <dgm:pt modelId="{DA0692DD-3CDD-4C48-9FF6-F61E8E779E7F}">
      <dgm:prSet/>
      <dgm:spPr/>
      <dgm:t>
        <a:bodyPr/>
        <a:lstStyle/>
        <a:p>
          <a:r>
            <a:rPr lang="pt-PT"/>
            <a:t>Encriptar palavras-chave com o RSA no C#; </a:t>
          </a:r>
          <a:endParaRPr lang="en-US"/>
        </a:p>
      </dgm:t>
    </dgm:pt>
    <dgm:pt modelId="{9F503D7A-0534-42EA-9CF4-25FB62AEA739}" type="parTrans" cxnId="{DAD8BF55-6043-4C0D-8202-0B82FE15A0AA}">
      <dgm:prSet/>
      <dgm:spPr/>
      <dgm:t>
        <a:bodyPr/>
        <a:lstStyle/>
        <a:p>
          <a:endParaRPr lang="en-US"/>
        </a:p>
      </dgm:t>
    </dgm:pt>
    <dgm:pt modelId="{C1960851-E7AF-4077-A07D-9BB8B32CDDEA}" type="sibTrans" cxnId="{DAD8BF55-6043-4C0D-8202-0B82FE15A0AA}">
      <dgm:prSet/>
      <dgm:spPr/>
      <dgm:t>
        <a:bodyPr/>
        <a:lstStyle/>
        <a:p>
          <a:endParaRPr lang="en-US"/>
        </a:p>
      </dgm:t>
    </dgm:pt>
    <dgm:pt modelId="{06548A58-CEA5-48A7-BD3E-C3AF3DA6ACEF}">
      <dgm:prSet/>
      <dgm:spPr/>
      <dgm:t>
        <a:bodyPr/>
        <a:lstStyle/>
        <a:p>
          <a:r>
            <a:rPr lang="pt-PT"/>
            <a:t>Desenvolver uma base de dados em SQL server. </a:t>
          </a:r>
          <a:endParaRPr lang="en-US"/>
        </a:p>
      </dgm:t>
    </dgm:pt>
    <dgm:pt modelId="{5E00D1EE-2DF6-455A-8B01-645C49A8269D}" type="parTrans" cxnId="{D45CB6B9-5F49-4BE6-A56F-2C0B971EBA4A}">
      <dgm:prSet/>
      <dgm:spPr/>
      <dgm:t>
        <a:bodyPr/>
        <a:lstStyle/>
        <a:p>
          <a:endParaRPr lang="en-US"/>
        </a:p>
      </dgm:t>
    </dgm:pt>
    <dgm:pt modelId="{B74A7A6B-3643-4D2E-9E75-D5E091699BFB}" type="sibTrans" cxnId="{D45CB6B9-5F49-4BE6-A56F-2C0B971EBA4A}">
      <dgm:prSet/>
      <dgm:spPr/>
      <dgm:t>
        <a:bodyPr/>
        <a:lstStyle/>
        <a:p>
          <a:endParaRPr lang="en-US"/>
        </a:p>
      </dgm:t>
    </dgm:pt>
    <dgm:pt modelId="{FE242291-4111-415F-A4F1-300BE0D5A2C1}">
      <dgm:prSet/>
      <dgm:spPr/>
      <dgm:t>
        <a:bodyPr/>
        <a:lstStyle/>
        <a:p>
          <a:r>
            <a:rPr lang="pt-PT"/>
            <a:t>Criar uma rede para os dois edifícios da empresa Veste Bem. </a:t>
          </a:r>
          <a:endParaRPr lang="en-US"/>
        </a:p>
      </dgm:t>
    </dgm:pt>
    <dgm:pt modelId="{F6A5C357-BD2D-40AD-BEA6-344EF840BFB3}" type="parTrans" cxnId="{CCC54C46-C56B-42BA-80B8-F4CC1C997C56}">
      <dgm:prSet/>
      <dgm:spPr/>
      <dgm:t>
        <a:bodyPr/>
        <a:lstStyle/>
        <a:p>
          <a:endParaRPr lang="en-US"/>
        </a:p>
      </dgm:t>
    </dgm:pt>
    <dgm:pt modelId="{56758B05-280D-4526-9A6E-01E4C92B6E66}" type="sibTrans" cxnId="{CCC54C46-C56B-42BA-80B8-F4CC1C997C56}">
      <dgm:prSet/>
      <dgm:spPr/>
      <dgm:t>
        <a:bodyPr/>
        <a:lstStyle/>
        <a:p>
          <a:endParaRPr lang="en-US"/>
        </a:p>
      </dgm:t>
    </dgm:pt>
    <dgm:pt modelId="{5B53B642-8E70-47E9-928A-0BA5CF3AB751}">
      <dgm:prSet/>
      <dgm:spPr/>
      <dgm:t>
        <a:bodyPr/>
        <a:lstStyle/>
        <a:p>
          <a:r>
            <a:rPr lang="pt-PT"/>
            <a:t>Criar uma rede virtual para interligar os dois edifícios. </a:t>
          </a:r>
          <a:endParaRPr lang="en-US"/>
        </a:p>
      </dgm:t>
    </dgm:pt>
    <dgm:pt modelId="{F5F8C8A8-7135-48E2-8AF3-95A6195CC278}" type="parTrans" cxnId="{20CD08B8-9AB0-4E0F-A313-972658B3EBDC}">
      <dgm:prSet/>
      <dgm:spPr/>
      <dgm:t>
        <a:bodyPr/>
        <a:lstStyle/>
        <a:p>
          <a:endParaRPr lang="en-US"/>
        </a:p>
      </dgm:t>
    </dgm:pt>
    <dgm:pt modelId="{650656CE-614E-45BB-839D-28D77ED72BCB}" type="sibTrans" cxnId="{20CD08B8-9AB0-4E0F-A313-972658B3EBDC}">
      <dgm:prSet/>
      <dgm:spPr/>
      <dgm:t>
        <a:bodyPr/>
        <a:lstStyle/>
        <a:p>
          <a:endParaRPr lang="en-US"/>
        </a:p>
      </dgm:t>
    </dgm:pt>
    <dgm:pt modelId="{C06A6736-B56A-4393-B24B-B1F3C2FBEEF8}">
      <dgm:prSet/>
      <dgm:spPr/>
      <dgm:t>
        <a:bodyPr/>
        <a:lstStyle/>
        <a:p>
          <a:r>
            <a:rPr lang="pt-PT"/>
            <a:t>Desenvolver com recurso ao Cisco Packet Tracer o diagrama da rede. </a:t>
          </a:r>
          <a:endParaRPr lang="en-US"/>
        </a:p>
      </dgm:t>
    </dgm:pt>
    <dgm:pt modelId="{6669849C-29F5-4C9D-98D2-DABA077F0AC3}" type="parTrans" cxnId="{A9FBE5EC-5A8B-4459-9F65-96885E27DB90}">
      <dgm:prSet/>
      <dgm:spPr/>
      <dgm:t>
        <a:bodyPr/>
        <a:lstStyle/>
        <a:p>
          <a:endParaRPr lang="en-US"/>
        </a:p>
      </dgm:t>
    </dgm:pt>
    <dgm:pt modelId="{4F3795A7-F157-4E95-84BF-A2C34FB9D876}" type="sibTrans" cxnId="{A9FBE5EC-5A8B-4459-9F65-96885E27DB90}">
      <dgm:prSet/>
      <dgm:spPr/>
      <dgm:t>
        <a:bodyPr/>
        <a:lstStyle/>
        <a:p>
          <a:endParaRPr lang="en-US"/>
        </a:p>
      </dgm:t>
    </dgm:pt>
    <dgm:pt modelId="{CAB5E86D-69CB-4003-953B-CAD47905DC4A}">
      <dgm:prSet/>
      <dgm:spPr/>
      <dgm:t>
        <a:bodyPr/>
        <a:lstStyle/>
        <a:p>
          <a:r>
            <a:rPr lang="pt-PT"/>
            <a:t>Atribuir os IPs a cada ponto de rede. </a:t>
          </a:r>
          <a:endParaRPr lang="en-US"/>
        </a:p>
      </dgm:t>
    </dgm:pt>
    <dgm:pt modelId="{471BC11F-DF1B-4F67-B43E-4ECB045B1CC4}" type="parTrans" cxnId="{6E8FFCC4-61D8-402D-9BAD-C6F1CC2210CF}">
      <dgm:prSet/>
      <dgm:spPr/>
      <dgm:t>
        <a:bodyPr/>
        <a:lstStyle/>
        <a:p>
          <a:endParaRPr lang="en-US"/>
        </a:p>
      </dgm:t>
    </dgm:pt>
    <dgm:pt modelId="{B94EAD22-6F72-4A3E-BA75-CDCDA3496321}" type="sibTrans" cxnId="{6E8FFCC4-61D8-402D-9BAD-C6F1CC2210CF}">
      <dgm:prSet/>
      <dgm:spPr/>
      <dgm:t>
        <a:bodyPr/>
        <a:lstStyle/>
        <a:p>
          <a:endParaRPr lang="en-US"/>
        </a:p>
      </dgm:t>
    </dgm:pt>
    <dgm:pt modelId="{59F8A2C4-78E0-4F1E-B282-0A5223A8038B}">
      <dgm:prSet/>
      <dgm:spPr/>
      <dgm:t>
        <a:bodyPr/>
        <a:lstStyle/>
        <a:p>
          <a:r>
            <a:rPr lang="pt-PT"/>
            <a:t>Criar Vlans entre os departamentos da sede de Secção de Vendas e a Direção. </a:t>
          </a:r>
          <a:endParaRPr lang="en-US"/>
        </a:p>
      </dgm:t>
    </dgm:pt>
    <dgm:pt modelId="{57BA4CE4-C4B7-4DA6-9579-B4215920C929}" type="parTrans" cxnId="{8B0E2BEC-82CE-4B29-ADF8-FB1E05CB3484}">
      <dgm:prSet/>
      <dgm:spPr/>
      <dgm:t>
        <a:bodyPr/>
        <a:lstStyle/>
        <a:p>
          <a:endParaRPr lang="en-US"/>
        </a:p>
      </dgm:t>
    </dgm:pt>
    <dgm:pt modelId="{031A1E8E-9689-4EDB-9D9E-76287B55831B}" type="sibTrans" cxnId="{8B0E2BEC-82CE-4B29-ADF8-FB1E05CB3484}">
      <dgm:prSet/>
      <dgm:spPr/>
      <dgm:t>
        <a:bodyPr/>
        <a:lstStyle/>
        <a:p>
          <a:endParaRPr lang="en-US"/>
        </a:p>
      </dgm:t>
    </dgm:pt>
    <dgm:pt modelId="{76940BE3-690D-47D7-9FA6-9863D022BD9E}">
      <dgm:prSet/>
      <dgm:spPr/>
      <dgm:t>
        <a:bodyPr/>
        <a:lstStyle/>
        <a:p>
          <a:r>
            <a:rPr lang="pt-PT"/>
            <a:t>Estabelecer a ligação entre a sede e a sucursal de setúbal. </a:t>
          </a:r>
          <a:endParaRPr lang="en-US"/>
        </a:p>
      </dgm:t>
    </dgm:pt>
    <dgm:pt modelId="{F4F4F9BF-A510-4B94-942E-482722077E08}" type="parTrans" cxnId="{85C514EA-704C-4F58-8BAB-53CE99E5C1AE}">
      <dgm:prSet/>
      <dgm:spPr/>
      <dgm:t>
        <a:bodyPr/>
        <a:lstStyle/>
        <a:p>
          <a:endParaRPr lang="en-US"/>
        </a:p>
      </dgm:t>
    </dgm:pt>
    <dgm:pt modelId="{9F2916B8-1991-4F4A-990F-343D776A74C4}" type="sibTrans" cxnId="{85C514EA-704C-4F58-8BAB-53CE99E5C1AE}">
      <dgm:prSet/>
      <dgm:spPr/>
      <dgm:t>
        <a:bodyPr/>
        <a:lstStyle/>
        <a:p>
          <a:endParaRPr lang="en-US"/>
        </a:p>
      </dgm:t>
    </dgm:pt>
    <dgm:pt modelId="{6A66E136-4A01-4863-85C6-610A7607CAA4}" type="pres">
      <dgm:prSet presAssocID="{0BEE30E1-9F25-4445-94A2-3F2401EEC1B6}" presName="vert0" presStyleCnt="0">
        <dgm:presLayoutVars>
          <dgm:dir/>
          <dgm:animOne val="branch"/>
          <dgm:animLvl val="lvl"/>
        </dgm:presLayoutVars>
      </dgm:prSet>
      <dgm:spPr/>
    </dgm:pt>
    <dgm:pt modelId="{4AF2A981-35D8-4ACE-9612-233F36F63DA9}" type="pres">
      <dgm:prSet presAssocID="{B241629D-DB68-4493-8049-BB69FB425E0F}" presName="thickLine" presStyleLbl="alignNode1" presStyleIdx="0" presStyleCnt="9"/>
      <dgm:spPr/>
    </dgm:pt>
    <dgm:pt modelId="{A3A738B7-7E7C-4EE4-A949-639EDE689082}" type="pres">
      <dgm:prSet presAssocID="{B241629D-DB68-4493-8049-BB69FB425E0F}" presName="horz1" presStyleCnt="0"/>
      <dgm:spPr/>
    </dgm:pt>
    <dgm:pt modelId="{630AD22B-AD4F-4252-A0C7-9AEB231BC13D}" type="pres">
      <dgm:prSet presAssocID="{B241629D-DB68-4493-8049-BB69FB425E0F}" presName="tx1" presStyleLbl="revTx" presStyleIdx="0" presStyleCnt="9"/>
      <dgm:spPr/>
    </dgm:pt>
    <dgm:pt modelId="{611C7478-F8F7-4ED8-99A3-6A074B2B53DA}" type="pres">
      <dgm:prSet presAssocID="{B241629D-DB68-4493-8049-BB69FB425E0F}" presName="vert1" presStyleCnt="0"/>
      <dgm:spPr/>
    </dgm:pt>
    <dgm:pt modelId="{3280EF7E-1937-46F0-A330-2D599C908C8E}" type="pres">
      <dgm:prSet presAssocID="{DA0692DD-3CDD-4C48-9FF6-F61E8E779E7F}" presName="thickLine" presStyleLbl="alignNode1" presStyleIdx="1" presStyleCnt="9"/>
      <dgm:spPr/>
    </dgm:pt>
    <dgm:pt modelId="{C2747A16-CF1F-45AC-8EB1-9739CC99C997}" type="pres">
      <dgm:prSet presAssocID="{DA0692DD-3CDD-4C48-9FF6-F61E8E779E7F}" presName="horz1" presStyleCnt="0"/>
      <dgm:spPr/>
    </dgm:pt>
    <dgm:pt modelId="{F65EB542-C880-44B2-B6C9-EC59C4DA7FAE}" type="pres">
      <dgm:prSet presAssocID="{DA0692DD-3CDD-4C48-9FF6-F61E8E779E7F}" presName="tx1" presStyleLbl="revTx" presStyleIdx="1" presStyleCnt="9"/>
      <dgm:spPr/>
    </dgm:pt>
    <dgm:pt modelId="{905B1CB4-C6EF-45F7-8914-46AA31528610}" type="pres">
      <dgm:prSet presAssocID="{DA0692DD-3CDD-4C48-9FF6-F61E8E779E7F}" presName="vert1" presStyleCnt="0"/>
      <dgm:spPr/>
    </dgm:pt>
    <dgm:pt modelId="{8FC6B7C7-8D00-4BE5-A830-E14C759721C2}" type="pres">
      <dgm:prSet presAssocID="{06548A58-CEA5-48A7-BD3E-C3AF3DA6ACEF}" presName="thickLine" presStyleLbl="alignNode1" presStyleIdx="2" presStyleCnt="9"/>
      <dgm:spPr/>
    </dgm:pt>
    <dgm:pt modelId="{25F5B776-A224-40F3-8A69-2E7242EAB520}" type="pres">
      <dgm:prSet presAssocID="{06548A58-CEA5-48A7-BD3E-C3AF3DA6ACEF}" presName="horz1" presStyleCnt="0"/>
      <dgm:spPr/>
    </dgm:pt>
    <dgm:pt modelId="{F96FBA83-5B2B-4F8E-BA6D-7F00091CC6AE}" type="pres">
      <dgm:prSet presAssocID="{06548A58-CEA5-48A7-BD3E-C3AF3DA6ACEF}" presName="tx1" presStyleLbl="revTx" presStyleIdx="2" presStyleCnt="9"/>
      <dgm:spPr/>
    </dgm:pt>
    <dgm:pt modelId="{553DD48B-25BC-4ADA-825A-4AC770347E8E}" type="pres">
      <dgm:prSet presAssocID="{06548A58-CEA5-48A7-BD3E-C3AF3DA6ACEF}" presName="vert1" presStyleCnt="0"/>
      <dgm:spPr/>
    </dgm:pt>
    <dgm:pt modelId="{2FADD846-D0D1-481E-AFA1-38CB5B22504E}" type="pres">
      <dgm:prSet presAssocID="{FE242291-4111-415F-A4F1-300BE0D5A2C1}" presName="thickLine" presStyleLbl="alignNode1" presStyleIdx="3" presStyleCnt="9"/>
      <dgm:spPr/>
    </dgm:pt>
    <dgm:pt modelId="{0840551B-8FDF-4E3B-BB12-0F9333DC7A20}" type="pres">
      <dgm:prSet presAssocID="{FE242291-4111-415F-A4F1-300BE0D5A2C1}" presName="horz1" presStyleCnt="0"/>
      <dgm:spPr/>
    </dgm:pt>
    <dgm:pt modelId="{E63A8D44-4350-4863-B853-4AF74EC4D0C2}" type="pres">
      <dgm:prSet presAssocID="{FE242291-4111-415F-A4F1-300BE0D5A2C1}" presName="tx1" presStyleLbl="revTx" presStyleIdx="3" presStyleCnt="9"/>
      <dgm:spPr/>
    </dgm:pt>
    <dgm:pt modelId="{6EAEA945-25AF-49FF-BE2A-E7593F078E02}" type="pres">
      <dgm:prSet presAssocID="{FE242291-4111-415F-A4F1-300BE0D5A2C1}" presName="vert1" presStyleCnt="0"/>
      <dgm:spPr/>
    </dgm:pt>
    <dgm:pt modelId="{A771632E-A0F3-45FC-BCC8-9CACF661D03E}" type="pres">
      <dgm:prSet presAssocID="{5B53B642-8E70-47E9-928A-0BA5CF3AB751}" presName="thickLine" presStyleLbl="alignNode1" presStyleIdx="4" presStyleCnt="9"/>
      <dgm:spPr/>
    </dgm:pt>
    <dgm:pt modelId="{8F1CF3AF-77D7-4CE0-99D0-B40EDD0D9204}" type="pres">
      <dgm:prSet presAssocID="{5B53B642-8E70-47E9-928A-0BA5CF3AB751}" presName="horz1" presStyleCnt="0"/>
      <dgm:spPr/>
    </dgm:pt>
    <dgm:pt modelId="{0D15B0CF-F4E2-4E3C-920E-2F9C4A7613A2}" type="pres">
      <dgm:prSet presAssocID="{5B53B642-8E70-47E9-928A-0BA5CF3AB751}" presName="tx1" presStyleLbl="revTx" presStyleIdx="4" presStyleCnt="9"/>
      <dgm:spPr/>
    </dgm:pt>
    <dgm:pt modelId="{81C97B3A-535D-4A3B-83F3-258C3F6F1756}" type="pres">
      <dgm:prSet presAssocID="{5B53B642-8E70-47E9-928A-0BA5CF3AB751}" presName="vert1" presStyleCnt="0"/>
      <dgm:spPr/>
    </dgm:pt>
    <dgm:pt modelId="{752D426A-EABC-49C4-91B2-B95F2AF6DCBF}" type="pres">
      <dgm:prSet presAssocID="{C06A6736-B56A-4393-B24B-B1F3C2FBEEF8}" presName="thickLine" presStyleLbl="alignNode1" presStyleIdx="5" presStyleCnt="9"/>
      <dgm:spPr/>
    </dgm:pt>
    <dgm:pt modelId="{A156DA23-812E-4028-9724-F87808C1BFC5}" type="pres">
      <dgm:prSet presAssocID="{C06A6736-B56A-4393-B24B-B1F3C2FBEEF8}" presName="horz1" presStyleCnt="0"/>
      <dgm:spPr/>
    </dgm:pt>
    <dgm:pt modelId="{3A2CB838-902F-4113-B070-72DB6E09AD20}" type="pres">
      <dgm:prSet presAssocID="{C06A6736-B56A-4393-B24B-B1F3C2FBEEF8}" presName="tx1" presStyleLbl="revTx" presStyleIdx="5" presStyleCnt="9"/>
      <dgm:spPr/>
    </dgm:pt>
    <dgm:pt modelId="{5B40645B-9B7F-4709-8ED7-543B18FD0171}" type="pres">
      <dgm:prSet presAssocID="{C06A6736-B56A-4393-B24B-B1F3C2FBEEF8}" presName="vert1" presStyleCnt="0"/>
      <dgm:spPr/>
    </dgm:pt>
    <dgm:pt modelId="{771EAFE4-F435-4668-BC3E-8E1BCFD1F045}" type="pres">
      <dgm:prSet presAssocID="{CAB5E86D-69CB-4003-953B-CAD47905DC4A}" presName="thickLine" presStyleLbl="alignNode1" presStyleIdx="6" presStyleCnt="9"/>
      <dgm:spPr/>
    </dgm:pt>
    <dgm:pt modelId="{67571680-45BE-43D3-9AB0-151045B5C4D4}" type="pres">
      <dgm:prSet presAssocID="{CAB5E86D-69CB-4003-953B-CAD47905DC4A}" presName="horz1" presStyleCnt="0"/>
      <dgm:spPr/>
    </dgm:pt>
    <dgm:pt modelId="{8E2D731C-CB9C-4B3E-BC66-E026540285CF}" type="pres">
      <dgm:prSet presAssocID="{CAB5E86D-69CB-4003-953B-CAD47905DC4A}" presName="tx1" presStyleLbl="revTx" presStyleIdx="6" presStyleCnt="9"/>
      <dgm:spPr/>
    </dgm:pt>
    <dgm:pt modelId="{4E6C1C51-7B78-48F0-A9B1-DC28DE040405}" type="pres">
      <dgm:prSet presAssocID="{CAB5E86D-69CB-4003-953B-CAD47905DC4A}" presName="vert1" presStyleCnt="0"/>
      <dgm:spPr/>
    </dgm:pt>
    <dgm:pt modelId="{E6DD84D5-52AB-4106-9B9D-AC5ED1A74CEC}" type="pres">
      <dgm:prSet presAssocID="{59F8A2C4-78E0-4F1E-B282-0A5223A8038B}" presName="thickLine" presStyleLbl="alignNode1" presStyleIdx="7" presStyleCnt="9"/>
      <dgm:spPr/>
    </dgm:pt>
    <dgm:pt modelId="{93451561-A09E-491D-B0E1-EFA1053A535A}" type="pres">
      <dgm:prSet presAssocID="{59F8A2C4-78E0-4F1E-B282-0A5223A8038B}" presName="horz1" presStyleCnt="0"/>
      <dgm:spPr/>
    </dgm:pt>
    <dgm:pt modelId="{C0369B17-E9C1-4FEE-A09B-3384D28D23C0}" type="pres">
      <dgm:prSet presAssocID="{59F8A2C4-78E0-4F1E-B282-0A5223A8038B}" presName="tx1" presStyleLbl="revTx" presStyleIdx="7" presStyleCnt="9"/>
      <dgm:spPr/>
    </dgm:pt>
    <dgm:pt modelId="{337DA08B-1867-450E-8684-8FE637CB7C30}" type="pres">
      <dgm:prSet presAssocID="{59F8A2C4-78E0-4F1E-B282-0A5223A8038B}" presName="vert1" presStyleCnt="0"/>
      <dgm:spPr/>
    </dgm:pt>
    <dgm:pt modelId="{145B7708-0613-4880-980B-51A617F25695}" type="pres">
      <dgm:prSet presAssocID="{76940BE3-690D-47D7-9FA6-9863D022BD9E}" presName="thickLine" presStyleLbl="alignNode1" presStyleIdx="8" presStyleCnt="9"/>
      <dgm:spPr/>
    </dgm:pt>
    <dgm:pt modelId="{859F3BCF-4DE6-4E05-A46B-FCAC19290A0E}" type="pres">
      <dgm:prSet presAssocID="{76940BE3-690D-47D7-9FA6-9863D022BD9E}" presName="horz1" presStyleCnt="0"/>
      <dgm:spPr/>
    </dgm:pt>
    <dgm:pt modelId="{3C2D384C-4DC4-4F1A-B4D5-2AB8623AB169}" type="pres">
      <dgm:prSet presAssocID="{76940BE3-690D-47D7-9FA6-9863D022BD9E}" presName="tx1" presStyleLbl="revTx" presStyleIdx="8" presStyleCnt="9"/>
      <dgm:spPr/>
    </dgm:pt>
    <dgm:pt modelId="{D86B871D-86F5-4761-96D3-E0296986123D}" type="pres">
      <dgm:prSet presAssocID="{76940BE3-690D-47D7-9FA6-9863D022BD9E}" presName="vert1" presStyleCnt="0"/>
      <dgm:spPr/>
    </dgm:pt>
  </dgm:ptLst>
  <dgm:cxnLst>
    <dgm:cxn modelId="{FC3A4803-CD1B-47AA-86A5-2B3A9264DC51}" type="presOf" srcId="{FE242291-4111-415F-A4F1-300BE0D5A2C1}" destId="{E63A8D44-4350-4863-B853-4AF74EC4D0C2}" srcOrd="0" destOrd="0" presId="urn:microsoft.com/office/officeart/2008/layout/LinedList"/>
    <dgm:cxn modelId="{D5C4F107-2D0F-4C9B-84C0-DFFE4273A836}" type="presOf" srcId="{5B53B642-8E70-47E9-928A-0BA5CF3AB751}" destId="{0D15B0CF-F4E2-4E3C-920E-2F9C4A7613A2}" srcOrd="0" destOrd="0" presId="urn:microsoft.com/office/officeart/2008/layout/LinedList"/>
    <dgm:cxn modelId="{3A241F10-F935-44D4-B44D-E4E35BF6EDE4}" type="presOf" srcId="{CAB5E86D-69CB-4003-953B-CAD47905DC4A}" destId="{8E2D731C-CB9C-4B3E-BC66-E026540285CF}" srcOrd="0" destOrd="0" presId="urn:microsoft.com/office/officeart/2008/layout/LinedList"/>
    <dgm:cxn modelId="{6A2AAC1D-8127-4F2F-8FEE-EE06708E50E6}" type="presOf" srcId="{DA0692DD-3CDD-4C48-9FF6-F61E8E779E7F}" destId="{F65EB542-C880-44B2-B6C9-EC59C4DA7FAE}" srcOrd="0" destOrd="0" presId="urn:microsoft.com/office/officeart/2008/layout/LinedList"/>
    <dgm:cxn modelId="{B9AB331F-B349-472A-A4E5-0392DBF546B9}" type="presOf" srcId="{06548A58-CEA5-48A7-BD3E-C3AF3DA6ACEF}" destId="{F96FBA83-5B2B-4F8E-BA6D-7F00091CC6AE}" srcOrd="0" destOrd="0" presId="urn:microsoft.com/office/officeart/2008/layout/LinedList"/>
    <dgm:cxn modelId="{501DD22F-D3E6-4D04-A28D-0182382089B8}" type="presOf" srcId="{59F8A2C4-78E0-4F1E-B282-0A5223A8038B}" destId="{C0369B17-E9C1-4FEE-A09B-3384D28D23C0}" srcOrd="0" destOrd="0" presId="urn:microsoft.com/office/officeart/2008/layout/LinedList"/>
    <dgm:cxn modelId="{CCC54C46-C56B-42BA-80B8-F4CC1C997C56}" srcId="{0BEE30E1-9F25-4445-94A2-3F2401EEC1B6}" destId="{FE242291-4111-415F-A4F1-300BE0D5A2C1}" srcOrd="3" destOrd="0" parTransId="{F6A5C357-BD2D-40AD-BEA6-344EF840BFB3}" sibTransId="{56758B05-280D-4526-9A6E-01E4C92B6E66}"/>
    <dgm:cxn modelId="{19A7DD47-412A-40D2-A116-FB0D16FE9564}" type="presOf" srcId="{76940BE3-690D-47D7-9FA6-9863D022BD9E}" destId="{3C2D384C-4DC4-4F1A-B4D5-2AB8623AB169}" srcOrd="0" destOrd="0" presId="urn:microsoft.com/office/officeart/2008/layout/LinedList"/>
    <dgm:cxn modelId="{DAD8BF55-6043-4C0D-8202-0B82FE15A0AA}" srcId="{0BEE30E1-9F25-4445-94A2-3F2401EEC1B6}" destId="{DA0692DD-3CDD-4C48-9FF6-F61E8E779E7F}" srcOrd="1" destOrd="0" parTransId="{9F503D7A-0534-42EA-9CF4-25FB62AEA739}" sibTransId="{C1960851-E7AF-4077-A07D-9BB8B32CDDEA}"/>
    <dgm:cxn modelId="{154205AD-79A3-4FDD-BBB1-7B5FB0E0773F}" type="presOf" srcId="{C06A6736-B56A-4393-B24B-B1F3C2FBEEF8}" destId="{3A2CB838-902F-4113-B070-72DB6E09AD20}" srcOrd="0" destOrd="0" presId="urn:microsoft.com/office/officeart/2008/layout/LinedList"/>
    <dgm:cxn modelId="{20CD08B8-9AB0-4E0F-A313-972658B3EBDC}" srcId="{0BEE30E1-9F25-4445-94A2-3F2401EEC1B6}" destId="{5B53B642-8E70-47E9-928A-0BA5CF3AB751}" srcOrd="4" destOrd="0" parTransId="{F5F8C8A8-7135-48E2-8AF3-95A6195CC278}" sibTransId="{650656CE-614E-45BB-839D-28D77ED72BCB}"/>
    <dgm:cxn modelId="{441A3BB9-6C08-4026-B361-F2BC996779FF}" type="presOf" srcId="{B241629D-DB68-4493-8049-BB69FB425E0F}" destId="{630AD22B-AD4F-4252-A0C7-9AEB231BC13D}" srcOrd="0" destOrd="0" presId="urn:microsoft.com/office/officeart/2008/layout/LinedList"/>
    <dgm:cxn modelId="{D45CB6B9-5F49-4BE6-A56F-2C0B971EBA4A}" srcId="{0BEE30E1-9F25-4445-94A2-3F2401EEC1B6}" destId="{06548A58-CEA5-48A7-BD3E-C3AF3DA6ACEF}" srcOrd="2" destOrd="0" parTransId="{5E00D1EE-2DF6-455A-8B01-645C49A8269D}" sibTransId="{B74A7A6B-3643-4D2E-9E75-D5E091699BFB}"/>
    <dgm:cxn modelId="{6E8FFCC4-61D8-402D-9BAD-C6F1CC2210CF}" srcId="{0BEE30E1-9F25-4445-94A2-3F2401EEC1B6}" destId="{CAB5E86D-69CB-4003-953B-CAD47905DC4A}" srcOrd="6" destOrd="0" parTransId="{471BC11F-DF1B-4F67-B43E-4ECB045B1CC4}" sibTransId="{B94EAD22-6F72-4A3E-BA75-CDCDA3496321}"/>
    <dgm:cxn modelId="{493C35D3-23FD-4C0B-9034-FB237F92D32E}" type="presOf" srcId="{0BEE30E1-9F25-4445-94A2-3F2401EEC1B6}" destId="{6A66E136-4A01-4863-85C6-610A7607CAA4}" srcOrd="0" destOrd="0" presId="urn:microsoft.com/office/officeart/2008/layout/LinedList"/>
    <dgm:cxn modelId="{85A79CD5-C211-4528-B5C7-EA289D896B6D}" srcId="{0BEE30E1-9F25-4445-94A2-3F2401EEC1B6}" destId="{B241629D-DB68-4493-8049-BB69FB425E0F}" srcOrd="0" destOrd="0" parTransId="{6EA2FBEE-3FF1-490F-85B1-A2B04D6C3E5F}" sibTransId="{7BB1A25C-253D-486B-8C76-74EB489B34D7}"/>
    <dgm:cxn modelId="{85C514EA-704C-4F58-8BAB-53CE99E5C1AE}" srcId="{0BEE30E1-9F25-4445-94A2-3F2401EEC1B6}" destId="{76940BE3-690D-47D7-9FA6-9863D022BD9E}" srcOrd="8" destOrd="0" parTransId="{F4F4F9BF-A510-4B94-942E-482722077E08}" sibTransId="{9F2916B8-1991-4F4A-990F-343D776A74C4}"/>
    <dgm:cxn modelId="{8B0E2BEC-82CE-4B29-ADF8-FB1E05CB3484}" srcId="{0BEE30E1-9F25-4445-94A2-3F2401EEC1B6}" destId="{59F8A2C4-78E0-4F1E-B282-0A5223A8038B}" srcOrd="7" destOrd="0" parTransId="{57BA4CE4-C4B7-4DA6-9579-B4215920C929}" sibTransId="{031A1E8E-9689-4EDB-9D9E-76287B55831B}"/>
    <dgm:cxn modelId="{A9FBE5EC-5A8B-4459-9F65-96885E27DB90}" srcId="{0BEE30E1-9F25-4445-94A2-3F2401EEC1B6}" destId="{C06A6736-B56A-4393-B24B-B1F3C2FBEEF8}" srcOrd="5" destOrd="0" parTransId="{6669849C-29F5-4C9D-98D2-DABA077F0AC3}" sibTransId="{4F3795A7-F157-4E95-84BF-A2C34FB9D876}"/>
    <dgm:cxn modelId="{12E240B2-3ADF-4655-B4E1-9AA1EB4E0989}" type="presParOf" srcId="{6A66E136-4A01-4863-85C6-610A7607CAA4}" destId="{4AF2A981-35D8-4ACE-9612-233F36F63DA9}" srcOrd="0" destOrd="0" presId="urn:microsoft.com/office/officeart/2008/layout/LinedList"/>
    <dgm:cxn modelId="{E1BC9A9B-7FFD-46C3-874E-293D66A2AC2C}" type="presParOf" srcId="{6A66E136-4A01-4863-85C6-610A7607CAA4}" destId="{A3A738B7-7E7C-4EE4-A949-639EDE689082}" srcOrd="1" destOrd="0" presId="urn:microsoft.com/office/officeart/2008/layout/LinedList"/>
    <dgm:cxn modelId="{453A90FE-C31E-41DC-898A-1FE90D4B7FB4}" type="presParOf" srcId="{A3A738B7-7E7C-4EE4-A949-639EDE689082}" destId="{630AD22B-AD4F-4252-A0C7-9AEB231BC13D}" srcOrd="0" destOrd="0" presId="urn:microsoft.com/office/officeart/2008/layout/LinedList"/>
    <dgm:cxn modelId="{EC50AF13-7674-46BD-B944-6BC8A05EDB11}" type="presParOf" srcId="{A3A738B7-7E7C-4EE4-A949-639EDE689082}" destId="{611C7478-F8F7-4ED8-99A3-6A074B2B53DA}" srcOrd="1" destOrd="0" presId="urn:microsoft.com/office/officeart/2008/layout/LinedList"/>
    <dgm:cxn modelId="{CAEA4959-2048-4EE2-A596-2DA885C32AB6}" type="presParOf" srcId="{6A66E136-4A01-4863-85C6-610A7607CAA4}" destId="{3280EF7E-1937-46F0-A330-2D599C908C8E}" srcOrd="2" destOrd="0" presId="urn:microsoft.com/office/officeart/2008/layout/LinedList"/>
    <dgm:cxn modelId="{80BC2B6D-C162-49E4-B37B-4B0D0F7AFE07}" type="presParOf" srcId="{6A66E136-4A01-4863-85C6-610A7607CAA4}" destId="{C2747A16-CF1F-45AC-8EB1-9739CC99C997}" srcOrd="3" destOrd="0" presId="urn:microsoft.com/office/officeart/2008/layout/LinedList"/>
    <dgm:cxn modelId="{EED3E29E-8F75-4732-AD1B-C865DE215CA5}" type="presParOf" srcId="{C2747A16-CF1F-45AC-8EB1-9739CC99C997}" destId="{F65EB542-C880-44B2-B6C9-EC59C4DA7FAE}" srcOrd="0" destOrd="0" presId="urn:microsoft.com/office/officeart/2008/layout/LinedList"/>
    <dgm:cxn modelId="{D33FAA36-88C5-4497-A391-D6DCFF937CF7}" type="presParOf" srcId="{C2747A16-CF1F-45AC-8EB1-9739CC99C997}" destId="{905B1CB4-C6EF-45F7-8914-46AA31528610}" srcOrd="1" destOrd="0" presId="urn:microsoft.com/office/officeart/2008/layout/LinedList"/>
    <dgm:cxn modelId="{3F100B7E-9873-4A8A-9327-D1DBC6693863}" type="presParOf" srcId="{6A66E136-4A01-4863-85C6-610A7607CAA4}" destId="{8FC6B7C7-8D00-4BE5-A830-E14C759721C2}" srcOrd="4" destOrd="0" presId="urn:microsoft.com/office/officeart/2008/layout/LinedList"/>
    <dgm:cxn modelId="{ED46038B-096A-4E99-B2C3-046D85DF3988}" type="presParOf" srcId="{6A66E136-4A01-4863-85C6-610A7607CAA4}" destId="{25F5B776-A224-40F3-8A69-2E7242EAB520}" srcOrd="5" destOrd="0" presId="urn:microsoft.com/office/officeart/2008/layout/LinedList"/>
    <dgm:cxn modelId="{69D2B4D7-A074-4DCC-8A0B-1D41682978CD}" type="presParOf" srcId="{25F5B776-A224-40F3-8A69-2E7242EAB520}" destId="{F96FBA83-5B2B-4F8E-BA6D-7F00091CC6AE}" srcOrd="0" destOrd="0" presId="urn:microsoft.com/office/officeart/2008/layout/LinedList"/>
    <dgm:cxn modelId="{5959B8E4-BC4B-4C2B-822A-0930A7C4EFEE}" type="presParOf" srcId="{25F5B776-A224-40F3-8A69-2E7242EAB520}" destId="{553DD48B-25BC-4ADA-825A-4AC770347E8E}" srcOrd="1" destOrd="0" presId="urn:microsoft.com/office/officeart/2008/layout/LinedList"/>
    <dgm:cxn modelId="{8F7F09AE-3C5F-486D-B484-DB9999BF3F13}" type="presParOf" srcId="{6A66E136-4A01-4863-85C6-610A7607CAA4}" destId="{2FADD846-D0D1-481E-AFA1-38CB5B22504E}" srcOrd="6" destOrd="0" presId="urn:microsoft.com/office/officeart/2008/layout/LinedList"/>
    <dgm:cxn modelId="{EF31E84A-B2FD-44C6-A32B-3904DFAF3144}" type="presParOf" srcId="{6A66E136-4A01-4863-85C6-610A7607CAA4}" destId="{0840551B-8FDF-4E3B-BB12-0F9333DC7A20}" srcOrd="7" destOrd="0" presId="urn:microsoft.com/office/officeart/2008/layout/LinedList"/>
    <dgm:cxn modelId="{E8EF55CA-BB2E-4043-A485-E41AFF348492}" type="presParOf" srcId="{0840551B-8FDF-4E3B-BB12-0F9333DC7A20}" destId="{E63A8D44-4350-4863-B853-4AF74EC4D0C2}" srcOrd="0" destOrd="0" presId="urn:microsoft.com/office/officeart/2008/layout/LinedList"/>
    <dgm:cxn modelId="{A6205604-73D4-40CF-9D5D-8FEF2E35C024}" type="presParOf" srcId="{0840551B-8FDF-4E3B-BB12-0F9333DC7A20}" destId="{6EAEA945-25AF-49FF-BE2A-E7593F078E02}" srcOrd="1" destOrd="0" presId="urn:microsoft.com/office/officeart/2008/layout/LinedList"/>
    <dgm:cxn modelId="{1EAA2359-FF26-4BD7-84AC-2B2F689A26DB}" type="presParOf" srcId="{6A66E136-4A01-4863-85C6-610A7607CAA4}" destId="{A771632E-A0F3-45FC-BCC8-9CACF661D03E}" srcOrd="8" destOrd="0" presId="urn:microsoft.com/office/officeart/2008/layout/LinedList"/>
    <dgm:cxn modelId="{3057320E-782B-4FF4-B84E-3CF7EB60D94F}" type="presParOf" srcId="{6A66E136-4A01-4863-85C6-610A7607CAA4}" destId="{8F1CF3AF-77D7-4CE0-99D0-B40EDD0D9204}" srcOrd="9" destOrd="0" presId="urn:microsoft.com/office/officeart/2008/layout/LinedList"/>
    <dgm:cxn modelId="{A66C583B-EB15-4823-B77B-FB9CD58D0A72}" type="presParOf" srcId="{8F1CF3AF-77D7-4CE0-99D0-B40EDD0D9204}" destId="{0D15B0CF-F4E2-4E3C-920E-2F9C4A7613A2}" srcOrd="0" destOrd="0" presId="urn:microsoft.com/office/officeart/2008/layout/LinedList"/>
    <dgm:cxn modelId="{C29EEB26-6556-4374-A35F-139DB71070B9}" type="presParOf" srcId="{8F1CF3AF-77D7-4CE0-99D0-B40EDD0D9204}" destId="{81C97B3A-535D-4A3B-83F3-258C3F6F1756}" srcOrd="1" destOrd="0" presId="urn:microsoft.com/office/officeart/2008/layout/LinedList"/>
    <dgm:cxn modelId="{7AA6287E-23A8-46AE-B5B0-1E187426FB48}" type="presParOf" srcId="{6A66E136-4A01-4863-85C6-610A7607CAA4}" destId="{752D426A-EABC-49C4-91B2-B95F2AF6DCBF}" srcOrd="10" destOrd="0" presId="urn:microsoft.com/office/officeart/2008/layout/LinedList"/>
    <dgm:cxn modelId="{BF83AC31-2F02-4BE6-B985-C238B7C3BC1A}" type="presParOf" srcId="{6A66E136-4A01-4863-85C6-610A7607CAA4}" destId="{A156DA23-812E-4028-9724-F87808C1BFC5}" srcOrd="11" destOrd="0" presId="urn:microsoft.com/office/officeart/2008/layout/LinedList"/>
    <dgm:cxn modelId="{A1D98612-BF9B-437F-B6E8-30B3D8251DB2}" type="presParOf" srcId="{A156DA23-812E-4028-9724-F87808C1BFC5}" destId="{3A2CB838-902F-4113-B070-72DB6E09AD20}" srcOrd="0" destOrd="0" presId="urn:microsoft.com/office/officeart/2008/layout/LinedList"/>
    <dgm:cxn modelId="{20166BCD-0950-4D4A-AF9D-407329058607}" type="presParOf" srcId="{A156DA23-812E-4028-9724-F87808C1BFC5}" destId="{5B40645B-9B7F-4709-8ED7-543B18FD0171}" srcOrd="1" destOrd="0" presId="urn:microsoft.com/office/officeart/2008/layout/LinedList"/>
    <dgm:cxn modelId="{BEA19B1E-FD1B-4B7F-98C5-3C0F1DACBBE3}" type="presParOf" srcId="{6A66E136-4A01-4863-85C6-610A7607CAA4}" destId="{771EAFE4-F435-4668-BC3E-8E1BCFD1F045}" srcOrd="12" destOrd="0" presId="urn:microsoft.com/office/officeart/2008/layout/LinedList"/>
    <dgm:cxn modelId="{7BDAE354-ADD8-42AA-8102-03A7BFB75733}" type="presParOf" srcId="{6A66E136-4A01-4863-85C6-610A7607CAA4}" destId="{67571680-45BE-43D3-9AB0-151045B5C4D4}" srcOrd="13" destOrd="0" presId="urn:microsoft.com/office/officeart/2008/layout/LinedList"/>
    <dgm:cxn modelId="{57B2C6D8-5F6A-4025-A2F7-8EF2F6D21FC1}" type="presParOf" srcId="{67571680-45BE-43D3-9AB0-151045B5C4D4}" destId="{8E2D731C-CB9C-4B3E-BC66-E026540285CF}" srcOrd="0" destOrd="0" presId="urn:microsoft.com/office/officeart/2008/layout/LinedList"/>
    <dgm:cxn modelId="{7F3219FD-8EDD-4A4F-9F88-25DC627DDC1B}" type="presParOf" srcId="{67571680-45BE-43D3-9AB0-151045B5C4D4}" destId="{4E6C1C51-7B78-48F0-A9B1-DC28DE040405}" srcOrd="1" destOrd="0" presId="urn:microsoft.com/office/officeart/2008/layout/LinedList"/>
    <dgm:cxn modelId="{EE249544-9731-419A-9D26-1391598903B5}" type="presParOf" srcId="{6A66E136-4A01-4863-85C6-610A7607CAA4}" destId="{E6DD84D5-52AB-4106-9B9D-AC5ED1A74CEC}" srcOrd="14" destOrd="0" presId="urn:microsoft.com/office/officeart/2008/layout/LinedList"/>
    <dgm:cxn modelId="{D3094286-5E33-42B1-B398-E5A2B9D5666B}" type="presParOf" srcId="{6A66E136-4A01-4863-85C6-610A7607CAA4}" destId="{93451561-A09E-491D-B0E1-EFA1053A535A}" srcOrd="15" destOrd="0" presId="urn:microsoft.com/office/officeart/2008/layout/LinedList"/>
    <dgm:cxn modelId="{33C4D23F-D054-4073-AC12-92D574C84FB4}" type="presParOf" srcId="{93451561-A09E-491D-B0E1-EFA1053A535A}" destId="{C0369B17-E9C1-4FEE-A09B-3384D28D23C0}" srcOrd="0" destOrd="0" presId="urn:microsoft.com/office/officeart/2008/layout/LinedList"/>
    <dgm:cxn modelId="{5CB5810C-E540-4D42-AF8D-871CC72CA07F}" type="presParOf" srcId="{93451561-A09E-491D-B0E1-EFA1053A535A}" destId="{337DA08B-1867-450E-8684-8FE637CB7C30}" srcOrd="1" destOrd="0" presId="urn:microsoft.com/office/officeart/2008/layout/LinedList"/>
    <dgm:cxn modelId="{26BC10C1-6D3A-49FA-B708-8B611C1B9D7C}" type="presParOf" srcId="{6A66E136-4A01-4863-85C6-610A7607CAA4}" destId="{145B7708-0613-4880-980B-51A617F25695}" srcOrd="16" destOrd="0" presId="urn:microsoft.com/office/officeart/2008/layout/LinedList"/>
    <dgm:cxn modelId="{C8580465-6B1B-4A71-BFE5-C6AC1444B567}" type="presParOf" srcId="{6A66E136-4A01-4863-85C6-610A7607CAA4}" destId="{859F3BCF-4DE6-4E05-A46B-FCAC19290A0E}" srcOrd="17" destOrd="0" presId="urn:microsoft.com/office/officeart/2008/layout/LinedList"/>
    <dgm:cxn modelId="{F9BF84CC-EAC6-431C-A5F1-63A403CE61BF}" type="presParOf" srcId="{859F3BCF-4DE6-4E05-A46B-FCAC19290A0E}" destId="{3C2D384C-4DC4-4F1A-B4D5-2AB8623AB169}" srcOrd="0" destOrd="0" presId="urn:microsoft.com/office/officeart/2008/layout/LinedList"/>
    <dgm:cxn modelId="{DAB7DC01-13CA-478F-BF65-0EF7CDDF7CDC}" type="presParOf" srcId="{859F3BCF-4DE6-4E05-A46B-FCAC19290A0E}" destId="{D86B871D-86F5-4761-96D3-E029698612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2A981-35D8-4ACE-9612-233F36F63DA9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AD22B-AD4F-4252-A0C7-9AEB231BC13D}">
      <dsp:nvSpPr>
        <dsp:cNvPr id="0" name=""/>
        <dsp:cNvSpPr/>
      </dsp:nvSpPr>
      <dsp:spPr>
        <a:xfrm>
          <a:off x="0" y="675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Criar um site de gestão em ASP.NET para gerir funcionários, produtos e encomendas. </a:t>
          </a:r>
          <a:endParaRPr lang="en-US" sz="1700" kern="1200"/>
        </a:p>
      </dsp:txBody>
      <dsp:txXfrm>
        <a:off x="0" y="675"/>
        <a:ext cx="6900512" cy="614976"/>
      </dsp:txXfrm>
    </dsp:sp>
    <dsp:sp modelId="{3280EF7E-1937-46F0-A330-2D599C908C8E}">
      <dsp:nvSpPr>
        <dsp:cNvPr id="0" name=""/>
        <dsp:cNvSpPr/>
      </dsp:nvSpPr>
      <dsp:spPr>
        <a:xfrm>
          <a:off x="0" y="61565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EB542-C880-44B2-B6C9-EC59C4DA7FAE}">
      <dsp:nvSpPr>
        <dsp:cNvPr id="0" name=""/>
        <dsp:cNvSpPr/>
      </dsp:nvSpPr>
      <dsp:spPr>
        <a:xfrm>
          <a:off x="0" y="615652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Encriptar palavras-chave com o RSA no C#; </a:t>
          </a:r>
          <a:endParaRPr lang="en-US" sz="1700" kern="1200"/>
        </a:p>
      </dsp:txBody>
      <dsp:txXfrm>
        <a:off x="0" y="615652"/>
        <a:ext cx="6900512" cy="614976"/>
      </dsp:txXfrm>
    </dsp:sp>
    <dsp:sp modelId="{8FC6B7C7-8D00-4BE5-A830-E14C759721C2}">
      <dsp:nvSpPr>
        <dsp:cNvPr id="0" name=""/>
        <dsp:cNvSpPr/>
      </dsp:nvSpPr>
      <dsp:spPr>
        <a:xfrm>
          <a:off x="0" y="123062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FBA83-5B2B-4F8E-BA6D-7F00091CC6AE}">
      <dsp:nvSpPr>
        <dsp:cNvPr id="0" name=""/>
        <dsp:cNvSpPr/>
      </dsp:nvSpPr>
      <dsp:spPr>
        <a:xfrm>
          <a:off x="0" y="1230628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Desenvolver uma base de dados em SQL server. </a:t>
          </a:r>
          <a:endParaRPr lang="en-US" sz="1700" kern="1200"/>
        </a:p>
      </dsp:txBody>
      <dsp:txXfrm>
        <a:off x="0" y="1230628"/>
        <a:ext cx="6900512" cy="614976"/>
      </dsp:txXfrm>
    </dsp:sp>
    <dsp:sp modelId="{2FADD846-D0D1-481E-AFA1-38CB5B22504E}">
      <dsp:nvSpPr>
        <dsp:cNvPr id="0" name=""/>
        <dsp:cNvSpPr/>
      </dsp:nvSpPr>
      <dsp:spPr>
        <a:xfrm>
          <a:off x="0" y="18456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A8D44-4350-4863-B853-4AF74EC4D0C2}">
      <dsp:nvSpPr>
        <dsp:cNvPr id="0" name=""/>
        <dsp:cNvSpPr/>
      </dsp:nvSpPr>
      <dsp:spPr>
        <a:xfrm>
          <a:off x="0" y="1845605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Criar uma rede para os dois edifícios da empresa Veste Bem. </a:t>
          </a:r>
          <a:endParaRPr lang="en-US" sz="1700" kern="1200"/>
        </a:p>
      </dsp:txBody>
      <dsp:txXfrm>
        <a:off x="0" y="1845605"/>
        <a:ext cx="6900512" cy="614976"/>
      </dsp:txXfrm>
    </dsp:sp>
    <dsp:sp modelId="{A771632E-A0F3-45FC-BCC8-9CACF661D03E}">
      <dsp:nvSpPr>
        <dsp:cNvPr id="0" name=""/>
        <dsp:cNvSpPr/>
      </dsp:nvSpPr>
      <dsp:spPr>
        <a:xfrm>
          <a:off x="0" y="2460582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5B0CF-F4E2-4E3C-920E-2F9C4A7613A2}">
      <dsp:nvSpPr>
        <dsp:cNvPr id="0" name=""/>
        <dsp:cNvSpPr/>
      </dsp:nvSpPr>
      <dsp:spPr>
        <a:xfrm>
          <a:off x="0" y="2460582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Criar uma rede virtual para interligar os dois edifícios. </a:t>
          </a:r>
          <a:endParaRPr lang="en-US" sz="1700" kern="1200"/>
        </a:p>
      </dsp:txBody>
      <dsp:txXfrm>
        <a:off x="0" y="2460582"/>
        <a:ext cx="6900512" cy="614976"/>
      </dsp:txXfrm>
    </dsp:sp>
    <dsp:sp modelId="{752D426A-EABC-49C4-91B2-B95F2AF6DCBF}">
      <dsp:nvSpPr>
        <dsp:cNvPr id="0" name=""/>
        <dsp:cNvSpPr/>
      </dsp:nvSpPr>
      <dsp:spPr>
        <a:xfrm>
          <a:off x="0" y="307555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CB838-902F-4113-B070-72DB6E09AD20}">
      <dsp:nvSpPr>
        <dsp:cNvPr id="0" name=""/>
        <dsp:cNvSpPr/>
      </dsp:nvSpPr>
      <dsp:spPr>
        <a:xfrm>
          <a:off x="0" y="3075558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Desenvolver com recurso ao Cisco Packet Tracer o diagrama da rede. </a:t>
          </a:r>
          <a:endParaRPr lang="en-US" sz="1700" kern="1200"/>
        </a:p>
      </dsp:txBody>
      <dsp:txXfrm>
        <a:off x="0" y="3075558"/>
        <a:ext cx="6900512" cy="614976"/>
      </dsp:txXfrm>
    </dsp:sp>
    <dsp:sp modelId="{771EAFE4-F435-4668-BC3E-8E1BCFD1F045}">
      <dsp:nvSpPr>
        <dsp:cNvPr id="0" name=""/>
        <dsp:cNvSpPr/>
      </dsp:nvSpPr>
      <dsp:spPr>
        <a:xfrm>
          <a:off x="0" y="36905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D731C-CB9C-4B3E-BC66-E026540285CF}">
      <dsp:nvSpPr>
        <dsp:cNvPr id="0" name=""/>
        <dsp:cNvSpPr/>
      </dsp:nvSpPr>
      <dsp:spPr>
        <a:xfrm>
          <a:off x="0" y="3690535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Atribuir os IPs a cada ponto de rede. </a:t>
          </a:r>
          <a:endParaRPr lang="en-US" sz="1700" kern="1200"/>
        </a:p>
      </dsp:txBody>
      <dsp:txXfrm>
        <a:off x="0" y="3690535"/>
        <a:ext cx="6900512" cy="614976"/>
      </dsp:txXfrm>
    </dsp:sp>
    <dsp:sp modelId="{E6DD84D5-52AB-4106-9B9D-AC5ED1A74CEC}">
      <dsp:nvSpPr>
        <dsp:cNvPr id="0" name=""/>
        <dsp:cNvSpPr/>
      </dsp:nvSpPr>
      <dsp:spPr>
        <a:xfrm>
          <a:off x="0" y="430551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69B17-E9C1-4FEE-A09B-3384D28D23C0}">
      <dsp:nvSpPr>
        <dsp:cNvPr id="0" name=""/>
        <dsp:cNvSpPr/>
      </dsp:nvSpPr>
      <dsp:spPr>
        <a:xfrm>
          <a:off x="0" y="4305512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Criar Vlans entre os departamentos da sede de Secção de Vendas e a Direção. </a:t>
          </a:r>
          <a:endParaRPr lang="en-US" sz="1700" kern="1200"/>
        </a:p>
      </dsp:txBody>
      <dsp:txXfrm>
        <a:off x="0" y="4305512"/>
        <a:ext cx="6900512" cy="614976"/>
      </dsp:txXfrm>
    </dsp:sp>
    <dsp:sp modelId="{145B7708-0613-4880-980B-51A617F25695}">
      <dsp:nvSpPr>
        <dsp:cNvPr id="0" name=""/>
        <dsp:cNvSpPr/>
      </dsp:nvSpPr>
      <dsp:spPr>
        <a:xfrm>
          <a:off x="0" y="4920488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D384C-4DC4-4F1A-B4D5-2AB8623AB169}">
      <dsp:nvSpPr>
        <dsp:cNvPr id="0" name=""/>
        <dsp:cNvSpPr/>
      </dsp:nvSpPr>
      <dsp:spPr>
        <a:xfrm>
          <a:off x="0" y="4920488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Estabelecer a ligação entre a sede e a sucursal de setúbal. </a:t>
          </a:r>
          <a:endParaRPr lang="en-US" sz="1700" kern="1200"/>
        </a:p>
      </dsp:txBody>
      <dsp:txXfrm>
        <a:off x="0" y="4920488"/>
        <a:ext cx="6900512" cy="614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6CB81-0711-45E8-91CE-99C4C025FF0C}" type="datetimeFigureOut">
              <a:rPr lang="en-US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D931B-744D-4A37-9B7D-7277EA8DD325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6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PT"/>
              <a:t>O Sistema de Gestão de Bases de Dados é um software que gere o armazenamento, manipulação, pesquisa e organiza os dados existentes na base de dados. </a:t>
            </a: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PT"/>
              <a:t>Com o SGBD podemos Inserir, Editar e Apagar.</a:t>
            </a:r>
            <a:endParaRPr lang="pt-PT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PT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PT">
                <a:cs typeface="Calibri" panose="020F0502020204030204"/>
              </a:rPr>
              <a:t>Objetivos da SGBD evitar erros, poupar espaço de memória, evitar perda de tempo e facilitar na pesquisa.</a:t>
            </a:r>
          </a:p>
          <a:p>
            <a:pPr marL="228600" indent="-228600">
              <a:buAutoNum type="arabicPeriod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D931B-744D-4A37-9B7D-7277EA8DD325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16/06/2021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PYh5tOJF3g?feature=oembed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undo de pó azul e laranja">
            <a:extLst>
              <a:ext uri="{FF2B5EF4-FFF2-40B4-BE49-F238E27FC236}">
                <a16:creationId xmlns:a16="http://schemas.microsoft.com/office/drawing/2014/main" id="{027A3D32-4A76-4254-893E-59C7CE746E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349" b="1438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148" y="1754191"/>
            <a:ext cx="10130045" cy="1684884"/>
          </a:xfrm>
        </p:spPr>
        <p:txBody>
          <a:bodyPr anchor="ctr">
            <a:normAutofit fontScale="90000"/>
          </a:bodyPr>
          <a:lstStyle/>
          <a:p>
            <a:r>
              <a:rPr lang="pt-PT" sz="6200">
                <a:ea typeface="+mj-lt"/>
                <a:cs typeface="+mj-lt"/>
              </a:rPr>
              <a:t>Projeto interdisciplinar  </a:t>
            </a:r>
            <a:br>
              <a:rPr lang="pt-PT" sz="6200">
                <a:ea typeface="+mj-lt"/>
                <a:cs typeface="+mj-lt"/>
              </a:rPr>
            </a:br>
            <a:r>
              <a:rPr lang="pt-PT" sz="6200">
                <a:ea typeface="+mj-lt"/>
                <a:cs typeface="+mj-lt"/>
              </a:rPr>
              <a:t>Módulo 16 </a:t>
            </a:r>
            <a:endParaRPr lang="pt-PT" sz="6200"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cs typeface="Calibri"/>
              </a:rPr>
              <a:t>Trabalho realizado por : Marco Henriques e André Custódio</a:t>
            </a:r>
          </a:p>
          <a:p>
            <a:endParaRPr lang="pt-PT"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pic>
        <p:nvPicPr>
          <p:cNvPr id="6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485B54C1-9A9F-4877-87C2-7630D28B3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419" y="261030"/>
            <a:ext cx="2743200" cy="8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77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E015A5-4B85-4E78-BAB0-382EFEA9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3200">
                <a:solidFill>
                  <a:schemeClr val="bg1"/>
                </a:solidFill>
              </a:rPr>
              <a:t> Mapeamento da delegação de Setúbal</a:t>
            </a:r>
            <a:endParaRPr lang="pt-PT" sz="3200" kern="1200" err="1">
              <a:solidFill>
                <a:schemeClr val="bg1"/>
              </a:solidFill>
              <a:latin typeface="+mj-lt"/>
              <a:cs typeface="Calibri Light"/>
            </a:endParaRPr>
          </a:p>
        </p:txBody>
      </p:sp>
      <p:pic>
        <p:nvPicPr>
          <p:cNvPr id="5" name="Imagem 6">
            <a:extLst>
              <a:ext uri="{FF2B5EF4-FFF2-40B4-BE49-F238E27FC236}">
                <a16:creationId xmlns:a16="http://schemas.microsoft.com/office/drawing/2014/main" id="{D7E54778-0591-46F6-9CE6-519D71497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222" y="1394303"/>
            <a:ext cx="9525177" cy="5458394"/>
          </a:xfrm>
        </p:spPr>
      </p:pic>
    </p:spTree>
    <p:extLst>
      <p:ext uri="{BB962C8B-B14F-4D97-AF65-F5344CB8AC3E}">
        <p14:creationId xmlns:p14="http://schemas.microsoft.com/office/powerpoint/2010/main" val="336971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7AF3D8-7760-496E-AFA0-7CF2891B0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SGBD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7BF784C8-2974-4487-A0F2-A35AA82E4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2260" y="1021320"/>
            <a:ext cx="7600208" cy="474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5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F43EE-4158-4956-8E03-AFB6CE59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78" y="2598964"/>
            <a:ext cx="3651467" cy="1676603"/>
          </a:xfrm>
        </p:spPr>
        <p:txBody>
          <a:bodyPr>
            <a:normAutofit/>
          </a:bodyPr>
          <a:lstStyle/>
          <a:p>
            <a:r>
              <a:rPr lang="pt-PT" sz="4800">
                <a:cs typeface="Calibri Light"/>
              </a:rPr>
              <a:t>Diagrama</a:t>
            </a:r>
            <a:endParaRPr lang="pt-PT" sz="480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2584F0D-B88D-4C56-B8D6-22920C797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3146"/>
          <a:stretch/>
        </p:blipFill>
        <p:spPr>
          <a:xfrm>
            <a:off x="3920189" y="10"/>
            <a:ext cx="827181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76898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E015A5-4B85-4E78-BAB0-382EFEA9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10275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45B172-12FE-4F4F-84DC-1FB13634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  <a:cs typeface="Calibri Light"/>
              </a:rPr>
              <a:t>Modal Login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F0D6217-962E-424B-8C54-3167437E5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4783" y="499692"/>
            <a:ext cx="5814520" cy="5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3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5F660D-E701-49F6-9064-D2ADA733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Modal Login (Source)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813B12EB-BDA5-4183-940E-DA437698D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095" y="2427541"/>
            <a:ext cx="987071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23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45B172-12FE-4F4F-84DC-1FB13634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PT" sz="5000">
                <a:solidFill>
                  <a:srgbClr val="FFFFFF"/>
                </a:solidFill>
              </a:rPr>
              <a:t>Encriptação e desencriptação da password</a:t>
            </a:r>
            <a:endParaRPr lang="pt-PT" sz="5000">
              <a:solidFill>
                <a:srgbClr val="FFFFFF"/>
              </a:solidFill>
              <a:cs typeface="Calibri Ligh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966DAA5B-CF95-4F85-A6DA-0B2F5342B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367" r="247" b="-2959"/>
          <a:stretch/>
        </p:blipFill>
        <p:spPr>
          <a:xfrm>
            <a:off x="6519394" y="2381995"/>
            <a:ext cx="5100580" cy="415578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07CD1C6F-E0EB-4A0C-9175-4F8A6EF9A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1719" r="247" b="2006"/>
          <a:stretch/>
        </p:blipFill>
        <p:spPr>
          <a:xfrm>
            <a:off x="823375" y="2426818"/>
            <a:ext cx="488112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41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DE86C-C156-4361-AF67-3BC4EF6A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>
                <a:ea typeface="+mj-lt"/>
                <a:cs typeface="+mj-lt"/>
              </a:rPr>
              <a:t>Aplicação do Funcionário</a:t>
            </a:r>
            <a:endParaRPr lang="pt-PT" err="1">
              <a:cs typeface="Calibri Light" panose="020F0302020204030204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588AF7-CABB-4CA6-A855-880FB1769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055" y="1897512"/>
            <a:ext cx="7276455" cy="4351338"/>
          </a:xfr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0A3316F-1607-4F3E-B386-73C09070B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50" y="3063834"/>
            <a:ext cx="5417388" cy="30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4C995-0249-4DAC-A2CF-528CE5D6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ctr"/>
            <a:r>
              <a:rPr lang="pt-PT" sz="3600"/>
              <a:t>Demonstração da aplicação do Funcionário</a:t>
            </a:r>
            <a:endParaRPr lang="pt-PT" sz="3600" err="1">
              <a:solidFill>
                <a:srgbClr val="000000"/>
              </a:solidFill>
            </a:endParaRPr>
          </a:p>
          <a:p>
            <a:pPr marL="457200" lvl="1"/>
            <a:endParaRPr lang="pt-PT">
              <a:latin typeface="+mj-lt"/>
              <a:ea typeface="+mj-lt"/>
              <a:cs typeface="+mj-lt"/>
            </a:endParaRPr>
          </a:p>
        </p:txBody>
      </p:sp>
      <p:pic>
        <p:nvPicPr>
          <p:cNvPr id="4" name="Picture 4">
            <a:hlinkClick r:id="" action="ppaction://media"/>
            <a:extLst>
              <a:ext uri="{FF2B5EF4-FFF2-40B4-BE49-F238E27FC236}">
                <a16:creationId xmlns:a16="http://schemas.microsoft.com/office/drawing/2014/main" id="{1DBF0FBC-D0F8-4568-9295-59AF7ED65C1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88831" y="1539172"/>
            <a:ext cx="10596112" cy="4952999"/>
          </a:xfrm>
        </p:spPr>
      </p:pic>
    </p:spTree>
    <p:extLst>
      <p:ext uri="{BB962C8B-B14F-4D97-AF65-F5344CB8AC3E}">
        <p14:creationId xmlns:p14="http://schemas.microsoft.com/office/powerpoint/2010/main" val="1450115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3A3F6-199F-4EFB-A223-07B8C9DC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37" y="1265816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Cronograma</a:t>
            </a: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>
                <a:solidFill>
                  <a:schemeClr val="bg1"/>
                </a:solidFill>
              </a:rPr>
              <a:t>Final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>
            <a:extLst>
              <a:ext uri="{FF2B5EF4-FFF2-40B4-BE49-F238E27FC236}">
                <a16:creationId xmlns:a16="http://schemas.microsoft.com/office/drawing/2014/main" id="{1E772048-E545-4991-AE94-FEBC6AC06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12" y="2269390"/>
            <a:ext cx="10826009" cy="434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5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sfera de rede e nós">
            <a:extLst>
              <a:ext uri="{FF2B5EF4-FFF2-40B4-BE49-F238E27FC236}">
                <a16:creationId xmlns:a16="http://schemas.microsoft.com/office/drawing/2014/main" id="{61682161-0B31-4302-8949-1B14F8AE2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803" r="-2" b="2019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4992" y="1065862"/>
            <a:ext cx="6009823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ln w="22225">
                  <a:solidFill>
                    <a:srgbClr val="FFFFFF"/>
                  </a:solidFill>
                </a:ln>
                <a:noFill/>
              </a:rPr>
              <a:t>Estrutura de apresentação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3466FB-2AC7-47F5-834E-EB24BB7266C0}"/>
              </a:ext>
            </a:extLst>
          </p:cNvPr>
          <p:cNvSpPr txBox="1"/>
          <p:nvPr/>
        </p:nvSpPr>
        <p:spPr>
          <a:xfrm>
            <a:off x="7290226" y="1123373"/>
            <a:ext cx="4895171" cy="56895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FFFFFF"/>
                </a:solidFill>
              </a:rPr>
              <a:t>Introdução</a:t>
            </a:r>
            <a:endParaRPr lang="pt-PT" sz="200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FFFFFF"/>
                </a:solidFill>
                <a:cs typeface="Calibri"/>
              </a:rPr>
              <a:t>Objetivos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FFFFFF"/>
                </a:solidFill>
              </a:rPr>
              <a:t>Cronograma inicial</a:t>
            </a:r>
            <a:endParaRPr lang="pt-PT" sz="200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FFFFFF"/>
                </a:solidFill>
              </a:rPr>
              <a:t>Redes </a:t>
            </a:r>
            <a:endParaRPr lang="pt-PT" sz="200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FFFFFF"/>
                </a:solidFill>
                <a:cs typeface="Calibri"/>
              </a:rPr>
              <a:t>SGBD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FFFFFF"/>
                </a:solidFill>
                <a:cs typeface="Calibri"/>
              </a:rPr>
              <a:t>Diagrama</a:t>
            </a:r>
            <a:endParaRPr lang="pt-PT" sz="2000" dirty="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FFFFFF"/>
                </a:solidFill>
                <a:cs typeface="Calibri"/>
              </a:rPr>
              <a:t>Website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FFFFFF"/>
                </a:solidFill>
              </a:rPr>
              <a:t>Aplicação Admin</a:t>
            </a:r>
            <a:endParaRPr lang="pt-PT" sz="200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FFFFFF"/>
                </a:solidFill>
              </a:rPr>
              <a:t>Cronograma final</a:t>
            </a:r>
            <a:endParaRPr lang="pt-PT" sz="200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FFFFFF"/>
                </a:solidFill>
              </a:rPr>
              <a:t>Conclusão</a:t>
            </a:r>
            <a:endParaRPr lang="pt-PT" sz="200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>
                <a:solidFill>
                  <a:srgbClr val="FFFFFF"/>
                </a:solidFill>
              </a:rPr>
              <a:t>Web grafia</a:t>
            </a:r>
            <a:endParaRPr lang="pt-PT" sz="200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000">
              <a:solidFill>
                <a:srgbClr val="FFFFFF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67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7D9C1-C9EA-4292-A872-82D3AE37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723" y="5373407"/>
            <a:ext cx="8082447" cy="8021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kern="1200">
                <a:latin typeface="+mj-lt"/>
                <a:ea typeface="+mj-ea"/>
                <a:cs typeface="+mj-cs"/>
              </a:rPr>
              <a:t>Recursos Utilizados </a:t>
            </a:r>
            <a:endParaRPr lang="pt-PT">
              <a:ea typeface="+mj-ea"/>
              <a:cs typeface="+mj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882C51-76F9-4F99-997D-31FA6242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61FFFC16-86E2-4B9A-BC6D-213DC2654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D3524E0-C87C-4F38-9FC7-E969C15A7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F1ED1DF4-DDDE-4464-8ABC-ED1F633CC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5916" y="1477941"/>
            <a:ext cx="1092260" cy="13716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7E01BF7-4F45-4B6D-82BF-5A5DB30A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41" y="2856071"/>
            <a:ext cx="2340073" cy="19110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F2FC5C7B-261A-4268-BA85-C29488A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0520" y="2798992"/>
            <a:ext cx="1911096" cy="198047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CB4E315-91F2-4710-B866-B119037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5769" y="673132"/>
            <a:ext cx="1980472" cy="2164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1">
            <a:extLst>
              <a:ext uri="{FF2B5EF4-FFF2-40B4-BE49-F238E27FC236}">
                <a16:creationId xmlns:a16="http://schemas.microsoft.com/office/drawing/2014/main" id="{5CD04BFC-51CB-4B34-B742-EEA257E37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927" y="838606"/>
            <a:ext cx="1564155" cy="1845611"/>
          </a:xfrm>
          <a:prstGeom prst="rect">
            <a:avLst/>
          </a:prstGeom>
        </p:spPr>
      </p:pic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569BABC0-B0CC-4E7B-838A-F6E644779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8642224" y="795153"/>
            <a:ext cx="1399032" cy="115062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C882968C-41E1-4B87-9A1A-0AA3E99A9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58" y="3037579"/>
            <a:ext cx="1554016" cy="155401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DCBE1B01-A27C-45C2-ADA4-AA13C3AC1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516" y="2850674"/>
            <a:ext cx="2716145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BE7E1DAA-43FB-4446-A354-9283DE668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64669" y="3250084"/>
            <a:ext cx="1911096" cy="1100751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FE5468-759E-4E83-828A-5587C7F5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111" y="1485831"/>
            <a:ext cx="2537199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326BC1B6-4F3B-4C42-8CB2-1F2DD39252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05" r="29358" b="-798"/>
          <a:stretch/>
        </p:blipFill>
        <p:spPr>
          <a:xfrm>
            <a:off x="3193173" y="1639389"/>
            <a:ext cx="1040108" cy="1044829"/>
          </a:xfrm>
          <a:prstGeom prst="rect">
            <a:avLst/>
          </a:prstGeom>
        </p:spPr>
      </p:pic>
      <p:pic>
        <p:nvPicPr>
          <p:cNvPr id="3" name="Imagem 6">
            <a:extLst>
              <a:ext uri="{FF2B5EF4-FFF2-40B4-BE49-F238E27FC236}">
                <a16:creationId xmlns:a16="http://schemas.microsoft.com/office/drawing/2014/main" id="{93FE6C32-06D1-4F8D-9C9B-15AC7A37D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5834" y="3126693"/>
            <a:ext cx="2396155" cy="134783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99FE99BC-5F7D-47C3-AA1E-16D7DBDBD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6605" y="2069831"/>
            <a:ext cx="2789854" cy="2636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82EC4EBD-2D34-434D-A326-F15F5C3C6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7328" y="2265082"/>
            <a:ext cx="2288408" cy="2288408"/>
          </a:xfrm>
          <a:prstGeom prst="rect">
            <a:avLst/>
          </a:prstGeom>
        </p:spPr>
      </p:pic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27400BAF-FCE6-4296-8A0E-9B595ADC0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32800" y="4724529"/>
            <a:ext cx="325600" cy="406635"/>
          </a:xfrm>
          <a:prstGeom prst="rtTriangle">
            <a:avLst/>
          </a:prstGeom>
          <a:solidFill>
            <a:srgbClr val="733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agem 14">
            <a:extLst>
              <a:ext uri="{FF2B5EF4-FFF2-40B4-BE49-F238E27FC236}">
                <a16:creationId xmlns:a16="http://schemas.microsoft.com/office/drawing/2014/main" id="{7E40BAAC-5437-4D5F-A61A-55ADEFFF2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852" y="705640"/>
            <a:ext cx="1219201" cy="71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33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9392E1-3509-4C56-8432-4C213C03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PT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Conclusão</a:t>
            </a:r>
            <a:endParaRPr lang="pt-PT" sz="60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arca de Verificação">
            <a:extLst>
              <a:ext uri="{FF2B5EF4-FFF2-40B4-BE49-F238E27FC236}">
                <a16:creationId xmlns:a16="http://schemas.microsoft.com/office/drawing/2014/main" id="{66666963-D9CC-427E-80CB-D99B9C7CD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6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F75EA1-8092-4012-A99D-92D5AC09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11500" kern="1200">
                <a:latin typeface="+mj-lt"/>
                <a:ea typeface="+mj-ea"/>
                <a:cs typeface="+mj-cs"/>
              </a:rPr>
              <a:t>Introdução</a:t>
            </a:r>
            <a:endParaRPr lang="pt-PT" sz="11500" kern="1200"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014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501AA8-153B-4651-B31E-7E7AD0947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PT" sz="5400">
                <a:cs typeface="Calibri Light"/>
              </a:rPr>
              <a:t>Objetivos</a:t>
            </a:r>
            <a:endParaRPr lang="pt-PT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10A92F94-CB50-4364-AF37-C9D1BA8CD3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04105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22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46DF6B-D8C1-4F46-96E0-5DB7BC14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17212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PT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Cronograma inicial</a:t>
            </a:r>
            <a:endParaRPr lang="pt-PT" sz="5400" kern="1200">
              <a:solidFill>
                <a:schemeClr val="bg1"/>
              </a:solidFill>
              <a:latin typeface="+mj-lt"/>
              <a:cs typeface="Calibri Light"/>
            </a:endParaRPr>
          </a:p>
          <a:p>
            <a:pPr marL="571500" indent="-571500" algn="ctr"/>
            <a:endParaRPr lang="pt-PT" sz="5400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3">
            <a:extLst>
              <a:ext uri="{FF2B5EF4-FFF2-40B4-BE49-F238E27FC236}">
                <a16:creationId xmlns:a16="http://schemas.microsoft.com/office/drawing/2014/main" id="{18546696-D427-4A8C-BB72-207B56411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494" y="2427541"/>
            <a:ext cx="1073191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3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4ED0F-A8E0-45FE-996B-727516CB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38" y="1710"/>
            <a:ext cx="10515600" cy="1325563"/>
          </a:xfrm>
        </p:spPr>
        <p:txBody>
          <a:bodyPr/>
          <a:lstStyle/>
          <a:p>
            <a:pPr algn="ctr"/>
            <a:r>
              <a:rPr lang="pt-PT">
                <a:cs typeface="Calibri Light"/>
              </a:rPr>
              <a:t>Redes</a:t>
            </a:r>
            <a:br>
              <a:rPr lang="pt-PT">
                <a:cs typeface="Calibri Light"/>
              </a:rPr>
            </a:br>
            <a:r>
              <a:rPr lang="pt-PT" sz="3600">
                <a:cs typeface="Calibri Light"/>
              </a:rPr>
              <a:t>Topologia adotada  - Estrela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E09049D-9B2F-4EAD-A0BD-F83966632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481" y="1535486"/>
            <a:ext cx="6318849" cy="4183991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2653D37-7BA3-4D8F-B867-5E9D4C04A98F}"/>
              </a:ext>
            </a:extLst>
          </p:cNvPr>
          <p:cNvSpPr txBox="1"/>
          <p:nvPr/>
        </p:nvSpPr>
        <p:spPr>
          <a:xfrm>
            <a:off x="6866627" y="1906438"/>
            <a:ext cx="538863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>
                <a:cs typeface="Calibri"/>
              </a:rPr>
              <a:t>Vantagens:</a:t>
            </a:r>
          </a:p>
          <a:p>
            <a:pPr marL="800100" lvl="1" indent="-342900">
              <a:buAutoNum type="arabicPeriod"/>
            </a:pPr>
            <a:r>
              <a:rPr lang="pt-PT" sz="2400">
                <a:cs typeface="Calibri"/>
              </a:rPr>
              <a:t>Limita o impacto de falhas</a:t>
            </a:r>
          </a:p>
          <a:p>
            <a:pPr marL="800100" lvl="1" indent="-342900">
              <a:buAutoNum type="arabicPeriod"/>
            </a:pPr>
            <a:r>
              <a:rPr lang="pt-PT" sz="2400">
                <a:cs typeface="Calibri"/>
              </a:rPr>
              <a:t>Gestão centralizada</a:t>
            </a:r>
          </a:p>
          <a:p>
            <a:pPr marL="800100" lvl="1" indent="-342900">
              <a:buAutoNum type="arabicPeriod"/>
            </a:pPr>
            <a:r>
              <a:rPr lang="pt-PT" sz="2400">
                <a:cs typeface="Calibri"/>
              </a:rPr>
              <a:t>Maior desempenho e segurança</a:t>
            </a:r>
          </a:p>
          <a:p>
            <a:pPr marL="342900" indent="-342900">
              <a:buAutoNum type="arabicPeriod"/>
            </a:pPr>
            <a:endParaRPr lang="pt-PT" sz="2400">
              <a:cs typeface="Calibri"/>
            </a:endParaRPr>
          </a:p>
          <a:p>
            <a:r>
              <a:rPr lang="pt-PT" sz="2400">
                <a:cs typeface="Calibri"/>
              </a:rPr>
              <a:t>Desvantagens:</a:t>
            </a:r>
          </a:p>
          <a:p>
            <a:pPr marL="800100" lvl="1" indent="-342900">
              <a:buAutoNum type="arabicPeriod"/>
            </a:pPr>
            <a:r>
              <a:rPr lang="pt-PT" sz="2400">
                <a:cs typeface="Calibri"/>
              </a:rPr>
              <a:t>Maior custo</a:t>
            </a:r>
          </a:p>
          <a:p>
            <a:pPr marL="800100" lvl="1" indent="-342900">
              <a:buAutoNum type="arabicPeriod"/>
            </a:pPr>
            <a:r>
              <a:rPr lang="pt-PT" sz="2400">
                <a:cs typeface="Calibri"/>
              </a:rPr>
              <a:t>Dependência do dispositivo central</a:t>
            </a:r>
          </a:p>
        </p:txBody>
      </p:sp>
    </p:spTree>
    <p:extLst>
      <p:ext uri="{BB962C8B-B14F-4D97-AF65-F5344CB8AC3E}">
        <p14:creationId xmlns:p14="http://schemas.microsoft.com/office/powerpoint/2010/main" val="70184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Uma imagem com mesa&#10;&#10;Descrição gerada automaticamente">
            <a:extLst>
              <a:ext uri="{FF2B5EF4-FFF2-40B4-BE49-F238E27FC236}">
                <a16:creationId xmlns:a16="http://schemas.microsoft.com/office/drawing/2014/main" id="{D8FC474C-825C-449C-8ED8-D0DBFD0A8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989" y="62559"/>
            <a:ext cx="5501059" cy="6686182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FA73F4-2DB0-4E6B-BCEE-CED57B99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120" y="2321847"/>
            <a:ext cx="3197660" cy="312574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kern="1200">
                <a:latin typeface="+mj-lt"/>
                <a:ea typeface="+mj-ea"/>
                <a:cs typeface="+mj-cs"/>
              </a:rPr>
              <a:t>Tabela de Ips</a:t>
            </a:r>
            <a:br>
              <a:rPr lang="en-US" sz="7200">
                <a:cs typeface="Calibri Light"/>
              </a:rPr>
            </a:br>
            <a:r>
              <a:rPr lang="en-US" sz="7200">
                <a:cs typeface="Calibri Light"/>
              </a:rPr>
              <a:t>Sta . Maria da Feira</a:t>
            </a:r>
            <a:endParaRPr lang="en-US" sz="7200" kern="1200"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6209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FA73F4-2DB0-4E6B-BCEE-CED57B99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629" y="1257923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latin typeface="+mj-lt"/>
                <a:ea typeface="+mj-ea"/>
                <a:cs typeface="+mj-cs"/>
              </a:rPr>
              <a:t>Tabela de Ips</a:t>
            </a:r>
            <a:r>
              <a:rPr lang="en-US" sz="7200"/>
              <a:t> Setúbal</a:t>
            </a:r>
            <a:endParaRPr lang="en-US" sz="7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m 6" descr="Uma imagem com mesa&#10;&#10;Descrição gerada automaticamente">
            <a:extLst>
              <a:ext uri="{FF2B5EF4-FFF2-40B4-BE49-F238E27FC236}">
                <a16:creationId xmlns:a16="http://schemas.microsoft.com/office/drawing/2014/main" id="{D945ACFA-2380-47B7-BA9D-371FB70F8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925" y="617927"/>
            <a:ext cx="5840904" cy="5602168"/>
          </a:xfrm>
        </p:spPr>
      </p:pic>
    </p:spTree>
    <p:extLst>
      <p:ext uri="{BB962C8B-B14F-4D97-AF65-F5344CB8AC3E}">
        <p14:creationId xmlns:p14="http://schemas.microsoft.com/office/powerpoint/2010/main" val="271422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E015A5-4B85-4E78-BAB0-382EFEA9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3200">
                <a:solidFill>
                  <a:schemeClr val="bg1"/>
                </a:solidFill>
              </a:rPr>
              <a:t>Mapeamento da delegação de Sta. Maria da Feira</a:t>
            </a:r>
            <a:endParaRPr lang="pt-PT" sz="3200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pic>
        <p:nvPicPr>
          <p:cNvPr id="10" name="Imagem 11">
            <a:extLst>
              <a:ext uri="{FF2B5EF4-FFF2-40B4-BE49-F238E27FC236}">
                <a16:creationId xmlns:a16="http://schemas.microsoft.com/office/drawing/2014/main" id="{6A2CD0DB-0FD0-4C99-8CA3-074196BEE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281" y="1536150"/>
            <a:ext cx="8656758" cy="5176470"/>
          </a:xfrm>
        </p:spPr>
      </p:pic>
    </p:spTree>
    <p:extLst>
      <p:ext uri="{BB962C8B-B14F-4D97-AF65-F5344CB8AC3E}">
        <p14:creationId xmlns:p14="http://schemas.microsoft.com/office/powerpoint/2010/main" val="32116379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21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2" baseType="lpstr">
      <vt:lpstr>Tema do Office</vt:lpstr>
      <vt:lpstr>Projeto interdisciplinar   Módulo 16 </vt:lpstr>
      <vt:lpstr>Estrutura de apresentação</vt:lpstr>
      <vt:lpstr>Introdução</vt:lpstr>
      <vt:lpstr>Objetivos</vt:lpstr>
      <vt:lpstr>Cronograma inicial </vt:lpstr>
      <vt:lpstr>Redes Topologia adotada  - Estrela</vt:lpstr>
      <vt:lpstr>Tabela de Ips Sta . Maria da Feira</vt:lpstr>
      <vt:lpstr>Tabela de Ips Setúbal</vt:lpstr>
      <vt:lpstr>Mapeamento da delegação de Sta. Maria da Feira</vt:lpstr>
      <vt:lpstr> Mapeamento da delegação de Setúbal</vt:lpstr>
      <vt:lpstr>SGBD</vt:lpstr>
      <vt:lpstr>Diagrama</vt:lpstr>
      <vt:lpstr>Website</vt:lpstr>
      <vt:lpstr>Modal Login</vt:lpstr>
      <vt:lpstr>Modal Login (Source)</vt:lpstr>
      <vt:lpstr>Encriptação e desencriptação da password</vt:lpstr>
      <vt:lpstr>Aplicação do Funcionário</vt:lpstr>
      <vt:lpstr>Demonstração da aplicação do Funcionário </vt:lpstr>
      <vt:lpstr>Cronograma Final </vt:lpstr>
      <vt:lpstr>Recursos Utilizados 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21</cp:revision>
  <dcterms:created xsi:type="dcterms:W3CDTF">2021-06-13T15:46:37Z</dcterms:created>
  <dcterms:modified xsi:type="dcterms:W3CDTF">2021-06-16T14:38:21Z</dcterms:modified>
</cp:coreProperties>
</file>