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65" r:id="rId4"/>
    <p:sldId id="264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AE8C0C-B072-760B-E46B-C41DDC35C9F2}" v="183" dt="2023-09-30T16:59:55.249"/>
    <p1510:client id="{23CDE43E-EF9E-9C43-44AD-EC9B69579114}" v="2" dt="2023-09-30T15:10:50.475"/>
    <p1510:client id="{48F80AD6-F631-05D0-3E1F-6F16458CDD44}" v="7" dt="2023-09-30T17:00:19.546"/>
    <p1510:client id="{49FC7B05-9C3E-B81D-473E-3E9E2C177CB5}" v="9" dt="2023-09-30T15:09:25.334"/>
    <p1510:client id="{E2F3DD44-5DEE-0554-3565-DAD70CB94F0E}" v="1" dt="2023-09-30T15:11:38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CFF469-49A2-43EF-8A1D-0AFE65722A46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89C38B6-734A-4D9D-A923-01F76F678388}">
      <dgm:prSet/>
      <dgm:spPr/>
      <dgm:t>
        <a:bodyPr/>
        <a:lstStyle/>
        <a:p>
          <a:r>
            <a:rPr lang="pt-PT" b="0" i="0"/>
            <a:t>Introdução</a:t>
          </a:r>
          <a:endParaRPr lang="en-US"/>
        </a:p>
      </dgm:t>
    </dgm:pt>
    <dgm:pt modelId="{30FD64A0-C6FE-4CF0-AAD9-D6670973F42B}" type="parTrans" cxnId="{D2C0C432-30A1-4BF3-B10C-F9D482F4C788}">
      <dgm:prSet/>
      <dgm:spPr/>
      <dgm:t>
        <a:bodyPr/>
        <a:lstStyle/>
        <a:p>
          <a:endParaRPr lang="en-US"/>
        </a:p>
      </dgm:t>
    </dgm:pt>
    <dgm:pt modelId="{4789D3E4-AD2B-4897-867B-2CAD402D4761}" type="sibTrans" cxnId="{D2C0C432-30A1-4BF3-B10C-F9D482F4C788}">
      <dgm:prSet/>
      <dgm:spPr/>
      <dgm:t>
        <a:bodyPr/>
        <a:lstStyle/>
        <a:p>
          <a:endParaRPr lang="en-US"/>
        </a:p>
      </dgm:t>
    </dgm:pt>
    <dgm:pt modelId="{BBF59A13-099E-4061-9C2C-577A9B498F7F}">
      <dgm:prSet/>
      <dgm:spPr/>
      <dgm:t>
        <a:bodyPr/>
        <a:lstStyle/>
        <a:p>
          <a:r>
            <a:rPr lang="pt-PT" b="0" i="0"/>
            <a:t>Cronograma Inicial</a:t>
          </a:r>
          <a:endParaRPr lang="en-US"/>
        </a:p>
      </dgm:t>
    </dgm:pt>
    <dgm:pt modelId="{698BB45C-284A-4FCA-9248-CD2AD2B7D1E6}" type="parTrans" cxnId="{782E8496-7FF2-44F3-8B02-549BF4665C6F}">
      <dgm:prSet/>
      <dgm:spPr/>
      <dgm:t>
        <a:bodyPr/>
        <a:lstStyle/>
        <a:p>
          <a:endParaRPr lang="en-US"/>
        </a:p>
      </dgm:t>
    </dgm:pt>
    <dgm:pt modelId="{4B7B8D03-9647-416F-8398-30AA6DC0194A}" type="sibTrans" cxnId="{782E8496-7FF2-44F3-8B02-549BF4665C6F}">
      <dgm:prSet/>
      <dgm:spPr/>
      <dgm:t>
        <a:bodyPr/>
        <a:lstStyle/>
        <a:p>
          <a:endParaRPr lang="en-US"/>
        </a:p>
      </dgm:t>
    </dgm:pt>
    <dgm:pt modelId="{7C235BED-2AF2-4CBF-B66B-63C6C66796A2}">
      <dgm:prSet/>
      <dgm:spPr/>
      <dgm:t>
        <a:bodyPr/>
        <a:lstStyle/>
        <a:p>
          <a:r>
            <a:rPr lang="pt-PT" b="0" i="0"/>
            <a:t>Página de Login e de Erro</a:t>
          </a:r>
          <a:endParaRPr lang="en-US"/>
        </a:p>
      </dgm:t>
    </dgm:pt>
    <dgm:pt modelId="{B93236E9-2010-4A80-868E-66E76604FAF9}" type="parTrans" cxnId="{74B4661F-F703-462E-A8FC-E834CB94115C}">
      <dgm:prSet/>
      <dgm:spPr/>
      <dgm:t>
        <a:bodyPr/>
        <a:lstStyle/>
        <a:p>
          <a:endParaRPr lang="en-US"/>
        </a:p>
      </dgm:t>
    </dgm:pt>
    <dgm:pt modelId="{A82B7408-F547-4CA1-995C-679B983FD372}" type="sibTrans" cxnId="{74B4661F-F703-462E-A8FC-E834CB94115C}">
      <dgm:prSet/>
      <dgm:spPr/>
      <dgm:t>
        <a:bodyPr/>
        <a:lstStyle/>
        <a:p>
          <a:endParaRPr lang="en-US"/>
        </a:p>
      </dgm:t>
    </dgm:pt>
    <dgm:pt modelId="{9348F2AB-EE7F-407B-B1B2-31B64E86C9B5}">
      <dgm:prSet/>
      <dgm:spPr/>
      <dgm:t>
        <a:bodyPr/>
        <a:lstStyle/>
        <a:p>
          <a:r>
            <a:rPr lang="pt-PT" b="0" i="0"/>
            <a:t>Página do Menu</a:t>
          </a:r>
          <a:endParaRPr lang="en-US"/>
        </a:p>
      </dgm:t>
    </dgm:pt>
    <dgm:pt modelId="{AB8F2E64-944B-480A-919E-2238117A00D0}" type="parTrans" cxnId="{56F02043-10EC-44E8-BE6D-8E7414761B69}">
      <dgm:prSet/>
      <dgm:spPr/>
      <dgm:t>
        <a:bodyPr/>
        <a:lstStyle/>
        <a:p>
          <a:endParaRPr lang="en-US"/>
        </a:p>
      </dgm:t>
    </dgm:pt>
    <dgm:pt modelId="{55C17881-2719-4CF7-827F-08A08936B19D}" type="sibTrans" cxnId="{56F02043-10EC-44E8-BE6D-8E7414761B69}">
      <dgm:prSet/>
      <dgm:spPr/>
      <dgm:t>
        <a:bodyPr/>
        <a:lstStyle/>
        <a:p>
          <a:endParaRPr lang="en-US"/>
        </a:p>
      </dgm:t>
    </dgm:pt>
    <dgm:pt modelId="{8A05AC75-A07B-4DD3-A0B8-48BF2166E8BC}">
      <dgm:prSet/>
      <dgm:spPr/>
      <dgm:t>
        <a:bodyPr/>
        <a:lstStyle/>
        <a:p>
          <a:r>
            <a:rPr lang="pt-PT" b="0" i="0"/>
            <a:t>Página de notícias</a:t>
          </a:r>
          <a:endParaRPr lang="en-US"/>
        </a:p>
      </dgm:t>
    </dgm:pt>
    <dgm:pt modelId="{842024DE-BC81-410D-ADEC-54868E9EDBE0}" type="parTrans" cxnId="{515EFA25-B89F-43C5-B83F-697D77FDD1E9}">
      <dgm:prSet/>
      <dgm:spPr/>
      <dgm:t>
        <a:bodyPr/>
        <a:lstStyle/>
        <a:p>
          <a:endParaRPr lang="en-US"/>
        </a:p>
      </dgm:t>
    </dgm:pt>
    <dgm:pt modelId="{BE5F7FC6-4C28-42AE-8C2D-01E7C284AD89}" type="sibTrans" cxnId="{515EFA25-B89F-43C5-B83F-697D77FDD1E9}">
      <dgm:prSet/>
      <dgm:spPr/>
      <dgm:t>
        <a:bodyPr/>
        <a:lstStyle/>
        <a:p>
          <a:endParaRPr lang="en-US"/>
        </a:p>
      </dgm:t>
    </dgm:pt>
    <dgm:pt modelId="{4DB319B0-177A-4285-A8CC-D591A2B6C6C8}" type="pres">
      <dgm:prSet presAssocID="{B9CFF469-49A2-43EF-8A1D-0AFE65722A46}" presName="outerComposite" presStyleCnt="0">
        <dgm:presLayoutVars>
          <dgm:chMax val="5"/>
          <dgm:dir/>
          <dgm:resizeHandles val="exact"/>
        </dgm:presLayoutVars>
      </dgm:prSet>
      <dgm:spPr/>
    </dgm:pt>
    <dgm:pt modelId="{3718CF51-1D23-4D4D-95F8-012D1FC043CF}" type="pres">
      <dgm:prSet presAssocID="{B9CFF469-49A2-43EF-8A1D-0AFE65722A46}" presName="dummyMaxCanvas" presStyleCnt="0">
        <dgm:presLayoutVars/>
      </dgm:prSet>
      <dgm:spPr/>
    </dgm:pt>
    <dgm:pt modelId="{F81F7460-060C-4D61-A1D3-2E000AD703EA}" type="pres">
      <dgm:prSet presAssocID="{B9CFF469-49A2-43EF-8A1D-0AFE65722A46}" presName="FiveNodes_1" presStyleLbl="node1" presStyleIdx="0" presStyleCnt="5">
        <dgm:presLayoutVars>
          <dgm:bulletEnabled val="1"/>
        </dgm:presLayoutVars>
      </dgm:prSet>
      <dgm:spPr/>
    </dgm:pt>
    <dgm:pt modelId="{9AB480E9-68DB-41B2-8387-DD3E036EEA73}" type="pres">
      <dgm:prSet presAssocID="{B9CFF469-49A2-43EF-8A1D-0AFE65722A46}" presName="FiveNodes_2" presStyleLbl="node1" presStyleIdx="1" presStyleCnt="5">
        <dgm:presLayoutVars>
          <dgm:bulletEnabled val="1"/>
        </dgm:presLayoutVars>
      </dgm:prSet>
      <dgm:spPr/>
    </dgm:pt>
    <dgm:pt modelId="{E72637E2-78D8-4096-AA9B-C36D176CE1A8}" type="pres">
      <dgm:prSet presAssocID="{B9CFF469-49A2-43EF-8A1D-0AFE65722A46}" presName="FiveNodes_3" presStyleLbl="node1" presStyleIdx="2" presStyleCnt="5">
        <dgm:presLayoutVars>
          <dgm:bulletEnabled val="1"/>
        </dgm:presLayoutVars>
      </dgm:prSet>
      <dgm:spPr/>
    </dgm:pt>
    <dgm:pt modelId="{A0A25449-9657-41F4-B3AA-3B0275583458}" type="pres">
      <dgm:prSet presAssocID="{B9CFF469-49A2-43EF-8A1D-0AFE65722A46}" presName="FiveNodes_4" presStyleLbl="node1" presStyleIdx="3" presStyleCnt="5">
        <dgm:presLayoutVars>
          <dgm:bulletEnabled val="1"/>
        </dgm:presLayoutVars>
      </dgm:prSet>
      <dgm:spPr/>
    </dgm:pt>
    <dgm:pt modelId="{184D2F09-B520-4516-BFE8-7D4F09550ECF}" type="pres">
      <dgm:prSet presAssocID="{B9CFF469-49A2-43EF-8A1D-0AFE65722A46}" presName="FiveNodes_5" presStyleLbl="node1" presStyleIdx="4" presStyleCnt="5">
        <dgm:presLayoutVars>
          <dgm:bulletEnabled val="1"/>
        </dgm:presLayoutVars>
      </dgm:prSet>
      <dgm:spPr/>
    </dgm:pt>
    <dgm:pt modelId="{F2EF3AB1-4ED5-4A83-8D33-88DC193252CA}" type="pres">
      <dgm:prSet presAssocID="{B9CFF469-49A2-43EF-8A1D-0AFE65722A46}" presName="FiveConn_1-2" presStyleLbl="fgAccFollowNode1" presStyleIdx="0" presStyleCnt="4">
        <dgm:presLayoutVars>
          <dgm:bulletEnabled val="1"/>
        </dgm:presLayoutVars>
      </dgm:prSet>
      <dgm:spPr/>
    </dgm:pt>
    <dgm:pt modelId="{1C1EA551-D443-43B9-82CC-C8320C5540A4}" type="pres">
      <dgm:prSet presAssocID="{B9CFF469-49A2-43EF-8A1D-0AFE65722A46}" presName="FiveConn_2-3" presStyleLbl="fgAccFollowNode1" presStyleIdx="1" presStyleCnt="4">
        <dgm:presLayoutVars>
          <dgm:bulletEnabled val="1"/>
        </dgm:presLayoutVars>
      </dgm:prSet>
      <dgm:spPr/>
    </dgm:pt>
    <dgm:pt modelId="{51F3B7C4-5CD8-4227-8F9B-47FE749BA4BC}" type="pres">
      <dgm:prSet presAssocID="{B9CFF469-49A2-43EF-8A1D-0AFE65722A46}" presName="FiveConn_3-4" presStyleLbl="fgAccFollowNode1" presStyleIdx="2" presStyleCnt="4">
        <dgm:presLayoutVars>
          <dgm:bulletEnabled val="1"/>
        </dgm:presLayoutVars>
      </dgm:prSet>
      <dgm:spPr/>
    </dgm:pt>
    <dgm:pt modelId="{C16BBC23-1DBD-4A65-8DD8-F997CE49466B}" type="pres">
      <dgm:prSet presAssocID="{B9CFF469-49A2-43EF-8A1D-0AFE65722A46}" presName="FiveConn_4-5" presStyleLbl="fgAccFollowNode1" presStyleIdx="3" presStyleCnt="4">
        <dgm:presLayoutVars>
          <dgm:bulletEnabled val="1"/>
        </dgm:presLayoutVars>
      </dgm:prSet>
      <dgm:spPr/>
    </dgm:pt>
    <dgm:pt modelId="{39674515-EB85-443E-8DCD-3B61485032B6}" type="pres">
      <dgm:prSet presAssocID="{B9CFF469-49A2-43EF-8A1D-0AFE65722A46}" presName="FiveNodes_1_text" presStyleLbl="node1" presStyleIdx="4" presStyleCnt="5">
        <dgm:presLayoutVars>
          <dgm:bulletEnabled val="1"/>
        </dgm:presLayoutVars>
      </dgm:prSet>
      <dgm:spPr/>
    </dgm:pt>
    <dgm:pt modelId="{BD2D5FD1-8B80-49CB-BD74-65959E3C104B}" type="pres">
      <dgm:prSet presAssocID="{B9CFF469-49A2-43EF-8A1D-0AFE65722A46}" presName="FiveNodes_2_text" presStyleLbl="node1" presStyleIdx="4" presStyleCnt="5">
        <dgm:presLayoutVars>
          <dgm:bulletEnabled val="1"/>
        </dgm:presLayoutVars>
      </dgm:prSet>
      <dgm:spPr/>
    </dgm:pt>
    <dgm:pt modelId="{16FDD8D9-6341-49BC-88B7-A8D680A5D1E3}" type="pres">
      <dgm:prSet presAssocID="{B9CFF469-49A2-43EF-8A1D-0AFE65722A46}" presName="FiveNodes_3_text" presStyleLbl="node1" presStyleIdx="4" presStyleCnt="5">
        <dgm:presLayoutVars>
          <dgm:bulletEnabled val="1"/>
        </dgm:presLayoutVars>
      </dgm:prSet>
      <dgm:spPr/>
    </dgm:pt>
    <dgm:pt modelId="{4EA8E9C4-79A5-4BD2-A42E-A0B10019CE20}" type="pres">
      <dgm:prSet presAssocID="{B9CFF469-49A2-43EF-8A1D-0AFE65722A46}" presName="FiveNodes_4_text" presStyleLbl="node1" presStyleIdx="4" presStyleCnt="5">
        <dgm:presLayoutVars>
          <dgm:bulletEnabled val="1"/>
        </dgm:presLayoutVars>
      </dgm:prSet>
      <dgm:spPr/>
    </dgm:pt>
    <dgm:pt modelId="{B91A9B52-32ED-4BE9-B7A9-73203611A1EA}" type="pres">
      <dgm:prSet presAssocID="{B9CFF469-49A2-43EF-8A1D-0AFE65722A4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7F28C0A-542F-4FF4-8260-78B72374C45E}" type="presOf" srcId="{8A05AC75-A07B-4DD3-A0B8-48BF2166E8BC}" destId="{184D2F09-B520-4516-BFE8-7D4F09550ECF}" srcOrd="0" destOrd="0" presId="urn:microsoft.com/office/officeart/2005/8/layout/vProcess5"/>
    <dgm:cxn modelId="{314BD70F-08E6-4E7D-B817-773FDE6A5B42}" type="presOf" srcId="{689C38B6-734A-4D9D-A923-01F76F678388}" destId="{F81F7460-060C-4D61-A1D3-2E000AD703EA}" srcOrd="0" destOrd="0" presId="urn:microsoft.com/office/officeart/2005/8/layout/vProcess5"/>
    <dgm:cxn modelId="{A9B65E17-ACFB-4DA9-8020-A7F1A50E08F4}" type="presOf" srcId="{7C235BED-2AF2-4CBF-B66B-63C6C66796A2}" destId="{E72637E2-78D8-4096-AA9B-C36D176CE1A8}" srcOrd="0" destOrd="0" presId="urn:microsoft.com/office/officeart/2005/8/layout/vProcess5"/>
    <dgm:cxn modelId="{1353461D-7C96-4DF1-A3F2-AC58878F1DE1}" type="presOf" srcId="{7C235BED-2AF2-4CBF-B66B-63C6C66796A2}" destId="{16FDD8D9-6341-49BC-88B7-A8D680A5D1E3}" srcOrd="1" destOrd="0" presId="urn:microsoft.com/office/officeart/2005/8/layout/vProcess5"/>
    <dgm:cxn modelId="{74B4661F-F703-462E-A8FC-E834CB94115C}" srcId="{B9CFF469-49A2-43EF-8A1D-0AFE65722A46}" destId="{7C235BED-2AF2-4CBF-B66B-63C6C66796A2}" srcOrd="2" destOrd="0" parTransId="{B93236E9-2010-4A80-868E-66E76604FAF9}" sibTransId="{A82B7408-F547-4CA1-995C-679B983FD372}"/>
    <dgm:cxn modelId="{515EFA25-B89F-43C5-B83F-697D77FDD1E9}" srcId="{B9CFF469-49A2-43EF-8A1D-0AFE65722A46}" destId="{8A05AC75-A07B-4DD3-A0B8-48BF2166E8BC}" srcOrd="4" destOrd="0" parTransId="{842024DE-BC81-410D-ADEC-54868E9EDBE0}" sibTransId="{BE5F7FC6-4C28-42AE-8C2D-01E7C284AD89}"/>
    <dgm:cxn modelId="{D2C0C432-30A1-4BF3-B10C-F9D482F4C788}" srcId="{B9CFF469-49A2-43EF-8A1D-0AFE65722A46}" destId="{689C38B6-734A-4D9D-A923-01F76F678388}" srcOrd="0" destOrd="0" parTransId="{30FD64A0-C6FE-4CF0-AAD9-D6670973F42B}" sibTransId="{4789D3E4-AD2B-4897-867B-2CAD402D4761}"/>
    <dgm:cxn modelId="{56F02043-10EC-44E8-BE6D-8E7414761B69}" srcId="{B9CFF469-49A2-43EF-8A1D-0AFE65722A46}" destId="{9348F2AB-EE7F-407B-B1B2-31B64E86C9B5}" srcOrd="3" destOrd="0" parTransId="{AB8F2E64-944B-480A-919E-2238117A00D0}" sibTransId="{55C17881-2719-4CF7-827F-08A08936B19D}"/>
    <dgm:cxn modelId="{44E2D668-33E6-4BB9-B255-06031BA868C1}" type="presOf" srcId="{BBF59A13-099E-4061-9C2C-577A9B498F7F}" destId="{9AB480E9-68DB-41B2-8387-DD3E036EEA73}" srcOrd="0" destOrd="0" presId="urn:microsoft.com/office/officeart/2005/8/layout/vProcess5"/>
    <dgm:cxn modelId="{EC32F748-8211-4B99-B479-ABCC9656A469}" type="presOf" srcId="{BBF59A13-099E-4061-9C2C-577A9B498F7F}" destId="{BD2D5FD1-8B80-49CB-BD74-65959E3C104B}" srcOrd="1" destOrd="0" presId="urn:microsoft.com/office/officeart/2005/8/layout/vProcess5"/>
    <dgm:cxn modelId="{C6618752-54DF-49C2-911F-25F660E20EDB}" type="presOf" srcId="{4B7B8D03-9647-416F-8398-30AA6DC0194A}" destId="{1C1EA551-D443-43B9-82CC-C8320C5540A4}" srcOrd="0" destOrd="0" presId="urn:microsoft.com/office/officeart/2005/8/layout/vProcess5"/>
    <dgm:cxn modelId="{C0F2E473-2848-4C2A-B3FF-08E47185D11F}" type="presOf" srcId="{4789D3E4-AD2B-4897-867B-2CAD402D4761}" destId="{F2EF3AB1-4ED5-4A83-8D33-88DC193252CA}" srcOrd="0" destOrd="0" presId="urn:microsoft.com/office/officeart/2005/8/layout/vProcess5"/>
    <dgm:cxn modelId="{28668656-D3E0-44CE-B708-3A96F3AC3329}" type="presOf" srcId="{9348F2AB-EE7F-407B-B1B2-31B64E86C9B5}" destId="{4EA8E9C4-79A5-4BD2-A42E-A0B10019CE20}" srcOrd="1" destOrd="0" presId="urn:microsoft.com/office/officeart/2005/8/layout/vProcess5"/>
    <dgm:cxn modelId="{782E8496-7FF2-44F3-8B02-549BF4665C6F}" srcId="{B9CFF469-49A2-43EF-8A1D-0AFE65722A46}" destId="{BBF59A13-099E-4061-9C2C-577A9B498F7F}" srcOrd="1" destOrd="0" parTransId="{698BB45C-284A-4FCA-9248-CD2AD2B7D1E6}" sibTransId="{4B7B8D03-9647-416F-8398-30AA6DC0194A}"/>
    <dgm:cxn modelId="{2FC116AB-70D1-431A-82D6-308BFC1933D7}" type="presOf" srcId="{9348F2AB-EE7F-407B-B1B2-31B64E86C9B5}" destId="{A0A25449-9657-41F4-B3AA-3B0275583458}" srcOrd="0" destOrd="0" presId="urn:microsoft.com/office/officeart/2005/8/layout/vProcess5"/>
    <dgm:cxn modelId="{F06423B3-02C2-4FBB-B770-DC4E4F76F5E7}" type="presOf" srcId="{689C38B6-734A-4D9D-A923-01F76F678388}" destId="{39674515-EB85-443E-8DCD-3B61485032B6}" srcOrd="1" destOrd="0" presId="urn:microsoft.com/office/officeart/2005/8/layout/vProcess5"/>
    <dgm:cxn modelId="{394669CB-43E1-42C3-834C-BECF392D226D}" type="presOf" srcId="{8A05AC75-A07B-4DD3-A0B8-48BF2166E8BC}" destId="{B91A9B52-32ED-4BE9-B7A9-73203611A1EA}" srcOrd="1" destOrd="0" presId="urn:microsoft.com/office/officeart/2005/8/layout/vProcess5"/>
    <dgm:cxn modelId="{3D351FCD-E1AA-4307-ADA6-09B7A862047F}" type="presOf" srcId="{A82B7408-F547-4CA1-995C-679B983FD372}" destId="{51F3B7C4-5CD8-4227-8F9B-47FE749BA4BC}" srcOrd="0" destOrd="0" presId="urn:microsoft.com/office/officeart/2005/8/layout/vProcess5"/>
    <dgm:cxn modelId="{5BD26FD1-7933-448C-9124-500428931BE0}" type="presOf" srcId="{B9CFF469-49A2-43EF-8A1D-0AFE65722A46}" destId="{4DB319B0-177A-4285-A8CC-D591A2B6C6C8}" srcOrd="0" destOrd="0" presId="urn:microsoft.com/office/officeart/2005/8/layout/vProcess5"/>
    <dgm:cxn modelId="{9CB74CE8-6160-48D5-A400-9E07944BACE9}" type="presOf" srcId="{55C17881-2719-4CF7-827F-08A08936B19D}" destId="{C16BBC23-1DBD-4A65-8DD8-F997CE49466B}" srcOrd="0" destOrd="0" presId="urn:microsoft.com/office/officeart/2005/8/layout/vProcess5"/>
    <dgm:cxn modelId="{9567A03E-2AE8-41BB-AB6E-8EA01DA6A890}" type="presParOf" srcId="{4DB319B0-177A-4285-A8CC-D591A2B6C6C8}" destId="{3718CF51-1D23-4D4D-95F8-012D1FC043CF}" srcOrd="0" destOrd="0" presId="urn:microsoft.com/office/officeart/2005/8/layout/vProcess5"/>
    <dgm:cxn modelId="{E511B59D-C591-4272-9D88-4FB9CECF86BF}" type="presParOf" srcId="{4DB319B0-177A-4285-A8CC-D591A2B6C6C8}" destId="{F81F7460-060C-4D61-A1D3-2E000AD703EA}" srcOrd="1" destOrd="0" presId="urn:microsoft.com/office/officeart/2005/8/layout/vProcess5"/>
    <dgm:cxn modelId="{5BB3859D-3CFF-4FCA-81F2-6FC8E683CE93}" type="presParOf" srcId="{4DB319B0-177A-4285-A8CC-D591A2B6C6C8}" destId="{9AB480E9-68DB-41B2-8387-DD3E036EEA73}" srcOrd="2" destOrd="0" presId="urn:microsoft.com/office/officeart/2005/8/layout/vProcess5"/>
    <dgm:cxn modelId="{71571866-C0E6-4658-ACB4-0877C1D5F652}" type="presParOf" srcId="{4DB319B0-177A-4285-A8CC-D591A2B6C6C8}" destId="{E72637E2-78D8-4096-AA9B-C36D176CE1A8}" srcOrd="3" destOrd="0" presId="urn:microsoft.com/office/officeart/2005/8/layout/vProcess5"/>
    <dgm:cxn modelId="{999C71F6-E155-4147-90E6-2448E6AD44B2}" type="presParOf" srcId="{4DB319B0-177A-4285-A8CC-D591A2B6C6C8}" destId="{A0A25449-9657-41F4-B3AA-3B0275583458}" srcOrd="4" destOrd="0" presId="urn:microsoft.com/office/officeart/2005/8/layout/vProcess5"/>
    <dgm:cxn modelId="{B9EAD20B-B7E9-49C9-A391-DABD03E55529}" type="presParOf" srcId="{4DB319B0-177A-4285-A8CC-D591A2B6C6C8}" destId="{184D2F09-B520-4516-BFE8-7D4F09550ECF}" srcOrd="5" destOrd="0" presId="urn:microsoft.com/office/officeart/2005/8/layout/vProcess5"/>
    <dgm:cxn modelId="{1C0A6FB2-1D4B-404C-95E7-18366E3D2E0E}" type="presParOf" srcId="{4DB319B0-177A-4285-A8CC-D591A2B6C6C8}" destId="{F2EF3AB1-4ED5-4A83-8D33-88DC193252CA}" srcOrd="6" destOrd="0" presId="urn:microsoft.com/office/officeart/2005/8/layout/vProcess5"/>
    <dgm:cxn modelId="{1CAFB9A0-A34D-4E30-BAD1-DE54E3C3B0E9}" type="presParOf" srcId="{4DB319B0-177A-4285-A8CC-D591A2B6C6C8}" destId="{1C1EA551-D443-43B9-82CC-C8320C5540A4}" srcOrd="7" destOrd="0" presId="urn:microsoft.com/office/officeart/2005/8/layout/vProcess5"/>
    <dgm:cxn modelId="{2CF8FEE3-C932-45F7-8AF0-93078B543A83}" type="presParOf" srcId="{4DB319B0-177A-4285-A8CC-D591A2B6C6C8}" destId="{51F3B7C4-5CD8-4227-8F9B-47FE749BA4BC}" srcOrd="8" destOrd="0" presId="urn:microsoft.com/office/officeart/2005/8/layout/vProcess5"/>
    <dgm:cxn modelId="{B06DA36A-2950-4C72-88F2-532DB60B44D2}" type="presParOf" srcId="{4DB319B0-177A-4285-A8CC-D591A2B6C6C8}" destId="{C16BBC23-1DBD-4A65-8DD8-F997CE49466B}" srcOrd="9" destOrd="0" presId="urn:microsoft.com/office/officeart/2005/8/layout/vProcess5"/>
    <dgm:cxn modelId="{819579A7-2732-404F-9672-C669F697322D}" type="presParOf" srcId="{4DB319B0-177A-4285-A8CC-D591A2B6C6C8}" destId="{39674515-EB85-443E-8DCD-3B61485032B6}" srcOrd="10" destOrd="0" presId="urn:microsoft.com/office/officeart/2005/8/layout/vProcess5"/>
    <dgm:cxn modelId="{7BD7846C-1F75-4A15-A5FD-43C86C41A54D}" type="presParOf" srcId="{4DB319B0-177A-4285-A8CC-D591A2B6C6C8}" destId="{BD2D5FD1-8B80-49CB-BD74-65959E3C104B}" srcOrd="11" destOrd="0" presId="urn:microsoft.com/office/officeart/2005/8/layout/vProcess5"/>
    <dgm:cxn modelId="{87326566-0528-4D0D-963A-05BC5560F192}" type="presParOf" srcId="{4DB319B0-177A-4285-A8CC-D591A2B6C6C8}" destId="{16FDD8D9-6341-49BC-88B7-A8D680A5D1E3}" srcOrd="12" destOrd="0" presId="urn:microsoft.com/office/officeart/2005/8/layout/vProcess5"/>
    <dgm:cxn modelId="{F7FAF6FD-652E-4218-AFE4-6CAFC5E6141A}" type="presParOf" srcId="{4DB319B0-177A-4285-A8CC-D591A2B6C6C8}" destId="{4EA8E9C4-79A5-4BD2-A42E-A0B10019CE20}" srcOrd="13" destOrd="0" presId="urn:microsoft.com/office/officeart/2005/8/layout/vProcess5"/>
    <dgm:cxn modelId="{C5374A1C-9E42-463B-8E9F-7B97BA754395}" type="presParOf" srcId="{4DB319B0-177A-4285-A8CC-D591A2B6C6C8}" destId="{B91A9B52-32ED-4BE9-B7A9-73203611A1E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F7460-060C-4D61-A1D3-2E000AD703EA}">
      <dsp:nvSpPr>
        <dsp:cNvPr id="0" name=""/>
        <dsp:cNvSpPr/>
      </dsp:nvSpPr>
      <dsp:spPr>
        <a:xfrm>
          <a:off x="0" y="0"/>
          <a:ext cx="5431013" cy="7301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b="0" i="0" kern="1200"/>
            <a:t>Introdução</a:t>
          </a:r>
          <a:endParaRPr lang="en-US" sz="2700" kern="1200"/>
        </a:p>
      </dsp:txBody>
      <dsp:txXfrm>
        <a:off x="21386" y="21386"/>
        <a:ext cx="4557686" cy="687386"/>
      </dsp:txXfrm>
    </dsp:sp>
    <dsp:sp modelId="{9AB480E9-68DB-41B2-8387-DD3E036EEA73}">
      <dsp:nvSpPr>
        <dsp:cNvPr id="0" name=""/>
        <dsp:cNvSpPr/>
      </dsp:nvSpPr>
      <dsp:spPr>
        <a:xfrm>
          <a:off x="405562" y="831568"/>
          <a:ext cx="5431013" cy="7301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b="0" i="0" kern="1200"/>
            <a:t>Cronograma Inicial</a:t>
          </a:r>
          <a:endParaRPr lang="en-US" sz="2700" kern="1200"/>
        </a:p>
      </dsp:txBody>
      <dsp:txXfrm>
        <a:off x="426948" y="852954"/>
        <a:ext cx="4508075" cy="687386"/>
      </dsp:txXfrm>
    </dsp:sp>
    <dsp:sp modelId="{E72637E2-78D8-4096-AA9B-C36D176CE1A8}">
      <dsp:nvSpPr>
        <dsp:cNvPr id="0" name=""/>
        <dsp:cNvSpPr/>
      </dsp:nvSpPr>
      <dsp:spPr>
        <a:xfrm>
          <a:off x="811125" y="1663137"/>
          <a:ext cx="5431013" cy="7301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b="0" i="0" kern="1200"/>
            <a:t>Página de Login e de Erro</a:t>
          </a:r>
          <a:endParaRPr lang="en-US" sz="2700" kern="1200"/>
        </a:p>
      </dsp:txBody>
      <dsp:txXfrm>
        <a:off x="832511" y="1684523"/>
        <a:ext cx="4508075" cy="687386"/>
      </dsp:txXfrm>
    </dsp:sp>
    <dsp:sp modelId="{A0A25449-9657-41F4-B3AA-3B0275583458}">
      <dsp:nvSpPr>
        <dsp:cNvPr id="0" name=""/>
        <dsp:cNvSpPr/>
      </dsp:nvSpPr>
      <dsp:spPr>
        <a:xfrm>
          <a:off x="1216688" y="2494706"/>
          <a:ext cx="5431013" cy="7301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b="0" i="0" kern="1200"/>
            <a:t>Página do Menu</a:t>
          </a:r>
          <a:endParaRPr lang="en-US" sz="2700" kern="1200"/>
        </a:p>
      </dsp:txBody>
      <dsp:txXfrm>
        <a:off x="1238074" y="2516092"/>
        <a:ext cx="4508075" cy="687386"/>
      </dsp:txXfrm>
    </dsp:sp>
    <dsp:sp modelId="{184D2F09-B520-4516-BFE8-7D4F09550ECF}">
      <dsp:nvSpPr>
        <dsp:cNvPr id="0" name=""/>
        <dsp:cNvSpPr/>
      </dsp:nvSpPr>
      <dsp:spPr>
        <a:xfrm>
          <a:off x="1622250" y="3326275"/>
          <a:ext cx="5431013" cy="73015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b="0" i="0" kern="1200"/>
            <a:t>Página de notícias</a:t>
          </a:r>
          <a:endParaRPr lang="en-US" sz="2700" kern="1200"/>
        </a:p>
      </dsp:txBody>
      <dsp:txXfrm>
        <a:off x="1643636" y="3347661"/>
        <a:ext cx="4508075" cy="687386"/>
      </dsp:txXfrm>
    </dsp:sp>
    <dsp:sp modelId="{F2EF3AB1-4ED5-4A83-8D33-88DC193252CA}">
      <dsp:nvSpPr>
        <dsp:cNvPr id="0" name=""/>
        <dsp:cNvSpPr/>
      </dsp:nvSpPr>
      <dsp:spPr>
        <a:xfrm>
          <a:off x="4956410" y="533421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063195" y="533421"/>
        <a:ext cx="261032" cy="357138"/>
      </dsp:txXfrm>
    </dsp:sp>
    <dsp:sp modelId="{1C1EA551-D443-43B9-82CC-C8320C5540A4}">
      <dsp:nvSpPr>
        <dsp:cNvPr id="0" name=""/>
        <dsp:cNvSpPr/>
      </dsp:nvSpPr>
      <dsp:spPr>
        <a:xfrm>
          <a:off x="5361973" y="1364990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468758" y="1364990"/>
        <a:ext cx="261032" cy="357138"/>
      </dsp:txXfrm>
    </dsp:sp>
    <dsp:sp modelId="{51F3B7C4-5CD8-4227-8F9B-47FE749BA4BC}">
      <dsp:nvSpPr>
        <dsp:cNvPr id="0" name=""/>
        <dsp:cNvSpPr/>
      </dsp:nvSpPr>
      <dsp:spPr>
        <a:xfrm>
          <a:off x="5767535" y="2184389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874320" y="2184389"/>
        <a:ext cx="261032" cy="357138"/>
      </dsp:txXfrm>
    </dsp:sp>
    <dsp:sp modelId="{C16BBC23-1DBD-4A65-8DD8-F997CE49466B}">
      <dsp:nvSpPr>
        <dsp:cNvPr id="0" name=""/>
        <dsp:cNvSpPr/>
      </dsp:nvSpPr>
      <dsp:spPr>
        <a:xfrm>
          <a:off x="6173098" y="3024071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279883" y="3024071"/>
        <a:ext cx="261032" cy="357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2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5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12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822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0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76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77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33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1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2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72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7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3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1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31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8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12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8" name="Rectangle 23562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87586" y="646028"/>
            <a:ext cx="2555621" cy="1826595"/>
          </a:xfrm>
        </p:spPr>
        <p:txBody>
          <a:bodyPr>
            <a:normAutofit/>
          </a:bodyPr>
          <a:lstStyle/>
          <a:p>
            <a:r>
              <a:rPr lang="pt-PT" sz="4200" dirty="0" err="1">
                <a:solidFill>
                  <a:srgbClr val="EBEBEB"/>
                </a:solidFill>
              </a:rPr>
              <a:t>TrackCar</a:t>
            </a:r>
          </a:p>
        </p:txBody>
      </p:sp>
      <p:sp>
        <p:nvSpPr>
          <p:cNvPr id="23569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60249" y="0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8" name="Picture 6" descr="IconCar2.jpg"/>
          <p:cNvPicPr>
            <a:picLocks noChangeAspect="1" noChangeArrowheads="1"/>
          </p:cNvPicPr>
          <p:nvPr/>
        </p:nvPicPr>
        <p:blipFill rotWithShape="1">
          <a:blip r:embed="rId3" cstate="print"/>
          <a:srcRect l="6008" r="9128"/>
          <a:stretch/>
        </p:blipFill>
        <p:spPr bwMode="auto">
          <a:xfrm>
            <a:off x="20" y="10"/>
            <a:ext cx="5819935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  <p:sp>
        <p:nvSpPr>
          <p:cNvPr id="23567" name="Rectangle 23566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4502345-F9BA-8905-462A-466E79CC591A}"/>
              </a:ext>
            </a:extLst>
          </p:cNvPr>
          <p:cNvSpPr txBox="1"/>
          <p:nvPr/>
        </p:nvSpPr>
        <p:spPr>
          <a:xfrm>
            <a:off x="5980176" y="5879591"/>
            <a:ext cx="307238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pt-PT" sz="1600" dirty="0">
                <a:solidFill>
                  <a:srgbClr val="FFFFFF"/>
                </a:solidFill>
                <a:latin typeface="Century Gothic"/>
                <a:ea typeface="Segoe UI"/>
                <a:cs typeface="Segoe UI"/>
              </a:rPr>
              <a:t>Diogo Nunes  Nº20220540</a:t>
            </a:r>
            <a:r>
              <a:rPr lang="en-US" sz="1600" dirty="0">
                <a:solidFill>
                  <a:srgbClr val="FFFFFF"/>
                </a:solidFill>
                <a:latin typeface="Century Gothic"/>
                <a:ea typeface="Segoe UI"/>
                <a:cs typeface="Segoe UI"/>
              </a:rPr>
              <a:t>​</a:t>
            </a:r>
          </a:p>
          <a:p>
            <a:pPr rtl="0"/>
            <a:r>
              <a:rPr lang="pt-PT" sz="1600" dirty="0">
                <a:solidFill>
                  <a:srgbClr val="FFFFFF"/>
                </a:solidFill>
                <a:latin typeface="Century Gothic"/>
                <a:ea typeface="Segoe UI"/>
                <a:cs typeface="Segoe UI"/>
              </a:rPr>
              <a:t>André Custódio Nº20220112 </a:t>
            </a:r>
            <a:endParaRPr lang="pt-P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930F8-87FC-E4DA-4F6F-CC1933A72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861034"/>
          </a:xfrm>
        </p:spPr>
        <p:txBody>
          <a:bodyPr>
            <a:normAutofit/>
          </a:bodyPr>
          <a:lstStyle/>
          <a:p>
            <a:r>
              <a:rPr lang="pt-PT" sz="3200" dirty="0"/>
              <a:t>Estruturamento de Apresentação</a:t>
            </a:r>
          </a:p>
        </p:txBody>
      </p:sp>
      <p:graphicFrame>
        <p:nvGraphicFramePr>
          <p:cNvPr id="11" name="Marcador de Posição de Conteúdo 2">
            <a:extLst>
              <a:ext uri="{FF2B5EF4-FFF2-40B4-BE49-F238E27FC236}">
                <a16:creationId xmlns:a16="http://schemas.microsoft.com/office/drawing/2014/main" id="{4BC0F1C7-3197-F1A0-2C74-4861FA9178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902668"/>
              </p:ext>
            </p:extLst>
          </p:nvPr>
        </p:nvGraphicFramePr>
        <p:xfrm>
          <a:off x="484583" y="2140085"/>
          <a:ext cx="7053264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547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Quebra-cabeças branco com uma peça vermelha">
            <a:extLst>
              <a:ext uri="{FF2B5EF4-FFF2-40B4-BE49-F238E27FC236}">
                <a16:creationId xmlns:a16="http://schemas.microsoft.com/office/drawing/2014/main" id="{29433EB5-00B6-9B43-4D41-A5122FF78E9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8306" t="9092" r="23508" b="-7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9E5209E-0EEE-8C1A-F792-71B86D3B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6" y="1447800"/>
            <a:ext cx="6619243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7200"/>
              <a:t>Introdução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084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5B27C26-011A-12A7-DB2C-6071EDE0758B}"/>
              </a:ext>
            </a:extLst>
          </p:cNvPr>
          <p:cNvSpPr/>
          <p:nvPr/>
        </p:nvSpPr>
        <p:spPr>
          <a:xfrm>
            <a:off x="347471" y="1883663"/>
            <a:ext cx="8503919" cy="47274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696C64-9F81-B805-0955-FB2B3556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Cronograma Inicial</a:t>
            </a:r>
          </a:p>
        </p:txBody>
      </p:sp>
      <p:pic>
        <p:nvPicPr>
          <p:cNvPr id="4" name="Marcador de Posição de Conteúdo 3" descr="Uma imagem com captura de ecrã, file, noite&#10;&#10;Descrição gerada automaticamente">
            <a:extLst>
              <a:ext uri="{FF2B5EF4-FFF2-40B4-BE49-F238E27FC236}">
                <a16:creationId xmlns:a16="http://schemas.microsoft.com/office/drawing/2014/main" id="{9D2C0336-41BB-7D57-B97C-B9D4BEA5E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780" y="1887832"/>
            <a:ext cx="8485590" cy="4653682"/>
          </a:xfrm>
        </p:spPr>
      </p:pic>
    </p:spTree>
    <p:extLst>
      <p:ext uri="{BB962C8B-B14F-4D97-AF65-F5344CB8AC3E}">
        <p14:creationId xmlns:p14="http://schemas.microsoft.com/office/powerpoint/2010/main" val="158507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Página de login e de Erro</a:t>
            </a:r>
          </a:p>
        </p:txBody>
      </p:sp>
      <p:pic>
        <p:nvPicPr>
          <p:cNvPr id="26628" name="Picture 4" descr="MPageErr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9321" y="1416317"/>
            <a:ext cx="2657389" cy="5254724"/>
          </a:xfrm>
          <a:prstGeom prst="rect">
            <a:avLst/>
          </a:prstGeom>
          <a:noFill/>
        </p:spPr>
      </p:pic>
      <p:pic>
        <p:nvPicPr>
          <p:cNvPr id="26630" name="Picture 6" descr="MPageLogi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8764" y="1412776"/>
            <a:ext cx="2592288" cy="53845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Página do Menu</a:t>
            </a:r>
          </a:p>
        </p:txBody>
      </p:sp>
      <p:pic>
        <p:nvPicPr>
          <p:cNvPr id="40966" name="Picture 6" descr="MPageMenu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9864" y="1357912"/>
            <a:ext cx="2593246" cy="5157192"/>
          </a:xfrm>
          <a:prstGeom prst="rect">
            <a:avLst/>
          </a:prstGeom>
          <a:noFill/>
        </p:spPr>
      </p:pic>
      <p:pic>
        <p:nvPicPr>
          <p:cNvPr id="40964" name="Picture 4" descr="MPageMenuNoMenu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8672" y="1357912"/>
            <a:ext cx="2386041" cy="4949924"/>
          </a:xfrm>
          <a:prstGeom prst="rect">
            <a:avLst/>
          </a:prstGeom>
          <a:noFill/>
        </p:spPr>
      </p:pic>
      <p:pic>
        <p:nvPicPr>
          <p:cNvPr id="40968" name="Picture 8" descr="MPageDetalhesCarr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69520" y="1323624"/>
            <a:ext cx="2536573" cy="51659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68" name="Picture 3996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39970" name="Picture 3996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39972" name="Oval 3997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9974" name="Picture 3997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39976" name="Picture 3997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39978" name="Rectangle 3997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980" name="Rectangle 39979">
            <a:extLst>
              <a:ext uri="{FF2B5EF4-FFF2-40B4-BE49-F238E27FC236}">
                <a16:creationId xmlns:a16="http://schemas.microsoft.com/office/drawing/2014/main" id="{305B739D-6ED9-4AB6-A7D0-608448D4A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04675" y="1325880"/>
            <a:ext cx="4453549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47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Página de </a:t>
            </a:r>
            <a:r>
              <a:rPr lang="en-US" sz="47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notícias </a:t>
            </a:r>
            <a:endParaRPr lang="en-US" sz="47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39982" name="Rectangle 39981">
            <a:extLst>
              <a:ext uri="{FF2B5EF4-FFF2-40B4-BE49-F238E27FC236}">
                <a16:creationId xmlns:a16="http://schemas.microsoft.com/office/drawing/2014/main" id="{AE9B56B2-FFD5-4D2F-B7F8-739A69A39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685" y="639905"/>
            <a:ext cx="3240043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84" name="Rectangle 39983">
            <a:extLst>
              <a:ext uri="{FF2B5EF4-FFF2-40B4-BE49-F238E27FC236}">
                <a16:creationId xmlns:a16="http://schemas.microsoft.com/office/drawing/2014/main" id="{EB084963-2B46-4526-A244-0455929FE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9940" name="Picture 4" descr="MPageNoticia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856298" y="965141"/>
            <a:ext cx="2478787" cy="4932911"/>
          </a:xfrm>
          <a:prstGeom prst="rect">
            <a:avLst/>
          </a:prstGeom>
          <a:noFill/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99</TotalTime>
  <Words>24</Words>
  <Application>Microsoft Office PowerPoint</Application>
  <PresentationFormat>Apresentação no Ecrã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8" baseType="lpstr">
      <vt:lpstr>Ion</vt:lpstr>
      <vt:lpstr>TrackCar</vt:lpstr>
      <vt:lpstr>Estruturamento de Apresentação</vt:lpstr>
      <vt:lpstr>Introdução</vt:lpstr>
      <vt:lpstr>Cronograma Inicial</vt:lpstr>
      <vt:lpstr>Página de login e de Erro</vt:lpstr>
      <vt:lpstr>Página do Menu</vt:lpstr>
      <vt:lpstr>Página de notícias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TrackCar</dc:title>
  <dc:creator>Diogo</dc:creator>
  <cp:lastModifiedBy>Diogo</cp:lastModifiedBy>
  <cp:revision>96</cp:revision>
  <dcterms:created xsi:type="dcterms:W3CDTF">2023-09-30T12:51:15Z</dcterms:created>
  <dcterms:modified xsi:type="dcterms:W3CDTF">2023-09-30T17:00:45Z</dcterms:modified>
</cp:coreProperties>
</file>