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CEA2D-BC42-4468-8E70-0E346DF76800}" v="1094" dt="2023-11-24T23:33:05.736"/>
    <p1510:client id="{CF180A74-4497-4EEC-90BA-407248C99B1F}" v="94" dt="2023-11-24T14:24:10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2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0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5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0" r:id="rId6"/>
    <p:sldLayoutId id="2147483916" r:id="rId7"/>
    <p:sldLayoutId id="2147483917" r:id="rId8"/>
    <p:sldLayoutId id="2147483918" r:id="rId9"/>
    <p:sldLayoutId id="2147483919" r:id="rId10"/>
    <p:sldLayoutId id="21474839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97762" y="2333413"/>
            <a:ext cx="6251110" cy="1872827"/>
          </a:xfrm>
        </p:spPr>
        <p:txBody>
          <a:bodyPr anchor="b">
            <a:normAutofit/>
          </a:bodyPr>
          <a:lstStyle/>
          <a:p>
            <a:r>
              <a:rPr lang="pt-PT"/>
              <a:t>Car Track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André Custódio, nº20220112, </a:t>
            </a:r>
            <a:r>
              <a:rPr lang="pt-PT" dirty="0">
                <a:ea typeface="+mn-lt"/>
                <a:cs typeface="+mn-lt"/>
              </a:rPr>
              <a:t>LEIF003D01</a:t>
            </a:r>
          </a:p>
          <a:p>
            <a:r>
              <a:rPr lang="pt-PT" dirty="0"/>
              <a:t>Diogo Nunes, </a:t>
            </a:r>
            <a:r>
              <a:rPr lang="pt-PT" dirty="0">
                <a:ea typeface="+mn-lt"/>
                <a:cs typeface="+mn-lt"/>
              </a:rPr>
              <a:t>nº20220540, LEIF003D01</a:t>
            </a:r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74FA3"/>
          </a:solidFill>
          <a:ln w="38100" cap="rnd">
            <a:solidFill>
              <a:srgbClr val="674F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elemóvel, texto, aparelho, Dispositivo de comunicações portátil&#10;&#10;Descrição gerada automaticamente">
            <a:extLst>
              <a:ext uri="{FF2B5EF4-FFF2-40B4-BE49-F238E27FC236}">
                <a16:creationId xmlns:a16="http://schemas.microsoft.com/office/drawing/2014/main" id="{232337F4-88D4-4ADE-F904-9FA924AB7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6" r="25721"/>
          <a:stretch/>
        </p:blipFill>
        <p:spPr>
          <a:xfrm>
            <a:off x="100988" y="146901"/>
            <a:ext cx="4437008" cy="6536666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Imagem 4" descr="Uma imagem com esboço, logótipo, símbolo, design&#10;&#10;Descrição gerada automaticamente">
            <a:extLst>
              <a:ext uri="{FF2B5EF4-FFF2-40B4-BE49-F238E27FC236}">
                <a16:creationId xmlns:a16="http://schemas.microsoft.com/office/drawing/2014/main" id="{B5BF4D7A-90D4-1186-163B-6159959A6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77" t="30822" r="17153" b="16895"/>
          <a:stretch/>
        </p:blipFill>
        <p:spPr>
          <a:xfrm>
            <a:off x="10135541" y="252119"/>
            <a:ext cx="1798195" cy="966017"/>
          </a:xfrm>
          <a:prstGeom prst="rect">
            <a:avLst/>
          </a:prstGeom>
        </p:spPr>
      </p:pic>
      <p:pic>
        <p:nvPicPr>
          <p:cNvPr id="6" name="Imagem 5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20D295D5-2AAB-8176-2591-256C27BA7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148" y="5845436"/>
            <a:ext cx="3490149" cy="8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9C6ED-D278-A172-49DD-FF5A226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7200" dirty="0">
                <a:ea typeface="+mj-lt"/>
                <a:cs typeface="+mj-lt"/>
              </a:rPr>
              <a:t>Estrutura de Apresentação</a:t>
            </a:r>
            <a:endParaRPr lang="pt-PT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74FA3"/>
          </a:solidFill>
          <a:ln w="38100" cap="rnd">
            <a:solidFill>
              <a:srgbClr val="674F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EE9AE1-EEF6-EBDF-3FF2-9F115296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1323181" cy="4119172"/>
          </a:xfrm>
        </p:spPr>
        <p:txBody>
          <a:bodyPr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Apresentação do Projeto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Metodologia do Car </a:t>
            </a:r>
            <a:r>
              <a:rPr lang="pt-PT" sz="1800" dirty="0" err="1">
                <a:latin typeface="Times New Roman"/>
                <a:cs typeface="Times New Roman"/>
              </a:rPr>
              <a:t>Track</a:t>
            </a:r>
            <a:endParaRPr lang="pt-PT" sz="1800" dirty="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Diagrama SQL Car </a:t>
            </a:r>
            <a:r>
              <a:rPr lang="pt-PT" sz="1800" dirty="0" err="1">
                <a:latin typeface="Times New Roman"/>
                <a:cs typeface="Times New Roman"/>
              </a:rPr>
              <a:t>Track</a:t>
            </a:r>
            <a:endParaRPr lang="pt-PT" sz="1800" dirty="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Protótipo Car </a:t>
            </a:r>
            <a:r>
              <a:rPr lang="pt-PT" sz="1800" err="1">
                <a:latin typeface="Times New Roman"/>
                <a:cs typeface="Times New Roman"/>
              </a:rPr>
              <a:t>Track</a:t>
            </a:r>
            <a:endParaRPr lang="pt-PT" sz="1800" dirty="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Car </a:t>
            </a:r>
            <a:r>
              <a:rPr lang="pt-PT" sz="1800" dirty="0" err="1">
                <a:latin typeface="Times New Roman"/>
                <a:cs typeface="Times New Roman"/>
              </a:rPr>
              <a:t>Track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Perguntas</a:t>
            </a:r>
          </a:p>
        </p:txBody>
      </p:sp>
      <p:pic>
        <p:nvPicPr>
          <p:cNvPr id="5" name="Imagem 4" descr="Uma imagem com esboço, logótipo, símbolo, design&#10;&#10;Descrição gerada automaticamente">
            <a:extLst>
              <a:ext uri="{FF2B5EF4-FFF2-40B4-BE49-F238E27FC236}">
                <a16:creationId xmlns:a16="http://schemas.microsoft.com/office/drawing/2014/main" id="{6BCB5038-27EF-37FD-DD66-D97E8E8B8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7" t="30822" r="17153" b="16895"/>
          <a:stretch/>
        </p:blipFill>
        <p:spPr>
          <a:xfrm>
            <a:off x="10267244" y="5708415"/>
            <a:ext cx="1798195" cy="966017"/>
          </a:xfrm>
          <a:prstGeom prst="rect">
            <a:avLst/>
          </a:prstGeom>
        </p:spPr>
      </p:pic>
      <p:pic>
        <p:nvPicPr>
          <p:cNvPr id="9" name="Imagem 8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B1170CE9-027A-EAAC-56E3-A5A112A1E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99" y="88102"/>
            <a:ext cx="2351853" cy="5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9C6ED-D278-A172-49DD-FF5A226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7200" dirty="0">
                <a:ea typeface="+mj-lt"/>
                <a:cs typeface="+mj-lt"/>
              </a:rPr>
              <a:t>Apresentação do Projeto </a:t>
            </a:r>
            <a:endParaRPr lang="pt-PT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74FA3"/>
          </a:solidFill>
          <a:ln w="38100" cap="rnd">
            <a:solidFill>
              <a:srgbClr val="674F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EE9AE1-EEF6-EBDF-3FF2-9F115296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1323181" cy="4119172"/>
          </a:xfrm>
        </p:spPr>
        <p:txBody>
          <a:bodyPr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Mais amigo do ambiente (evitando papeis);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Mais acessível ao cliente;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Fácil acessibilidade de consultar os dados do carro;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Visualização das ultimas inspeções;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Consultar multas;</a:t>
            </a:r>
          </a:p>
        </p:txBody>
      </p:sp>
      <p:pic>
        <p:nvPicPr>
          <p:cNvPr id="7" name="Imagem 6" descr="Uma imagem com esboço, logótipo, símbolo, design&#10;&#10;Descrição gerada automaticamente">
            <a:extLst>
              <a:ext uri="{FF2B5EF4-FFF2-40B4-BE49-F238E27FC236}">
                <a16:creationId xmlns:a16="http://schemas.microsoft.com/office/drawing/2014/main" id="{05CAE563-3464-E3AC-0FB0-90BEB2E64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7" t="30822" r="17153" b="16895"/>
          <a:stretch/>
        </p:blipFill>
        <p:spPr>
          <a:xfrm>
            <a:off x="10267244" y="5708415"/>
            <a:ext cx="1798195" cy="966017"/>
          </a:xfrm>
          <a:prstGeom prst="rect">
            <a:avLst/>
          </a:prstGeom>
        </p:spPr>
      </p:pic>
      <p:pic>
        <p:nvPicPr>
          <p:cNvPr id="11" name="Imagem 10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447D0831-8ED9-C588-7F71-8E9C6D70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99" y="88102"/>
            <a:ext cx="2351853" cy="5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9C6ED-D278-A172-49DD-FF5A226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7200" dirty="0">
                <a:ea typeface="+mj-lt"/>
                <a:cs typeface="+mj-lt"/>
              </a:rPr>
              <a:t>Metodologia do Car </a:t>
            </a:r>
            <a:r>
              <a:rPr lang="pt-PT" sz="7200" dirty="0" err="1">
                <a:ea typeface="+mj-lt"/>
                <a:cs typeface="+mj-lt"/>
              </a:rPr>
              <a:t>Track</a:t>
            </a:r>
            <a:endParaRPr lang="pt-PT" dirty="0" err="1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74FA3"/>
          </a:solidFill>
          <a:ln w="38100" cap="rnd">
            <a:solidFill>
              <a:srgbClr val="674F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ção de Conteúdo 5" descr="Uma imagem com clipart, desenhos de criança, desenho&#10;&#10;Descrição gerada automaticamente">
            <a:extLst>
              <a:ext uri="{FF2B5EF4-FFF2-40B4-BE49-F238E27FC236}">
                <a16:creationId xmlns:a16="http://schemas.microsoft.com/office/drawing/2014/main" id="{B9BA3201-6FCD-08F5-E588-5F0C6DAD4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340" t="16721" r="11340" b="45179"/>
          <a:stretch/>
        </p:blipFill>
        <p:spPr>
          <a:xfrm>
            <a:off x="430044" y="2732852"/>
            <a:ext cx="1498864" cy="1567772"/>
          </a:xfrm>
        </p:spPr>
      </p:pic>
      <p:sp>
        <p:nvSpPr>
          <p:cNvPr id="7" name="Seta: Para Cima 6">
            <a:extLst>
              <a:ext uri="{FF2B5EF4-FFF2-40B4-BE49-F238E27FC236}">
                <a16:creationId xmlns:a16="http://schemas.microsoft.com/office/drawing/2014/main" id="{8D3DF5E7-017E-4984-16CA-1AC0D1A9A24B}"/>
              </a:ext>
            </a:extLst>
          </p:cNvPr>
          <p:cNvSpPr/>
          <p:nvPr/>
        </p:nvSpPr>
        <p:spPr>
          <a:xfrm>
            <a:off x="846666" y="4299185"/>
            <a:ext cx="451556" cy="82785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 descr="MySQL Workbench 6.3.8.CE free download for Mac | MacUpdate">
            <a:extLst>
              <a:ext uri="{FF2B5EF4-FFF2-40B4-BE49-F238E27FC236}">
                <a16:creationId xmlns:a16="http://schemas.microsoft.com/office/drawing/2014/main" id="{CC71B132-6482-65CB-ABE1-96B5642A4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86" y="3037652"/>
            <a:ext cx="1140179" cy="1130772"/>
          </a:xfrm>
          <a:prstGeom prst="rect">
            <a:avLst/>
          </a:prstGeom>
        </p:spPr>
      </p:pic>
      <p:pic>
        <p:nvPicPr>
          <p:cNvPr id="9" name="Imagem 8" descr="Spring boot là gì? giới thiệu spring boot framework - SAIGON METRO MALL">
            <a:extLst>
              <a:ext uri="{FF2B5EF4-FFF2-40B4-BE49-F238E27FC236}">
                <a16:creationId xmlns:a16="http://schemas.microsoft.com/office/drawing/2014/main" id="{97828AAB-B148-AE27-17AF-DE763CAC5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398" y="3008228"/>
            <a:ext cx="1369719" cy="1397940"/>
          </a:xfrm>
          <a:prstGeom prst="rect">
            <a:avLst/>
          </a:prstGeom>
        </p:spPr>
      </p:pic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C9A1B8D1-9F3C-8C0C-230F-35DFABA60F58}"/>
              </a:ext>
            </a:extLst>
          </p:cNvPr>
          <p:cNvSpPr/>
          <p:nvPr/>
        </p:nvSpPr>
        <p:spPr>
          <a:xfrm>
            <a:off x="3218693" y="4302585"/>
            <a:ext cx="451556" cy="82785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Cima 10">
            <a:extLst>
              <a:ext uri="{FF2B5EF4-FFF2-40B4-BE49-F238E27FC236}">
                <a16:creationId xmlns:a16="http://schemas.microsoft.com/office/drawing/2014/main" id="{4FE9000E-16EE-DB94-CEEE-F3B4DBB9652F}"/>
              </a:ext>
            </a:extLst>
          </p:cNvPr>
          <p:cNvSpPr/>
          <p:nvPr/>
        </p:nvSpPr>
        <p:spPr>
          <a:xfrm>
            <a:off x="5391124" y="4299185"/>
            <a:ext cx="451556" cy="82785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 descr="Uma imagem com símbolo, clipart, esboço, logótipo&#10;&#10;Descrição gerada automaticamente">
            <a:extLst>
              <a:ext uri="{FF2B5EF4-FFF2-40B4-BE49-F238E27FC236}">
                <a16:creationId xmlns:a16="http://schemas.microsoft.com/office/drawing/2014/main" id="{FC0494D0-C280-BB3C-D8C2-627B7D73C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453" y="2629188"/>
            <a:ext cx="2140945" cy="2140945"/>
          </a:xfrm>
          <a:prstGeom prst="rect">
            <a:avLst/>
          </a:prstGeom>
        </p:spPr>
      </p:pic>
      <p:pic>
        <p:nvPicPr>
          <p:cNvPr id="13" name="Imagem 12" descr="Java programming - Computer Business Review">
            <a:extLst>
              <a:ext uri="{FF2B5EF4-FFF2-40B4-BE49-F238E27FC236}">
                <a16:creationId xmlns:a16="http://schemas.microsoft.com/office/drawing/2014/main" id="{BAB4DDE2-1DEE-CE6C-D7C0-D9308880B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61" y="5268449"/>
            <a:ext cx="1669056" cy="1003270"/>
          </a:xfrm>
          <a:prstGeom prst="rect">
            <a:avLst/>
          </a:prstGeom>
        </p:spPr>
      </p:pic>
      <p:pic>
        <p:nvPicPr>
          <p:cNvPr id="15" name="Imagem 14" descr="Java programming - Computer Business Review">
            <a:extLst>
              <a:ext uri="{FF2B5EF4-FFF2-40B4-BE49-F238E27FC236}">
                <a16:creationId xmlns:a16="http://schemas.microsoft.com/office/drawing/2014/main" id="{6C541BB8-A187-4F9E-4934-3CD562BB0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206" y="5268448"/>
            <a:ext cx="1669056" cy="1003270"/>
          </a:xfrm>
          <a:prstGeom prst="rect">
            <a:avLst/>
          </a:prstGeom>
        </p:spPr>
      </p:pic>
      <p:pic>
        <p:nvPicPr>
          <p:cNvPr id="16" name="Imagem 15" descr="SQL">
            <a:extLst>
              <a:ext uri="{FF2B5EF4-FFF2-40B4-BE49-F238E27FC236}">
                <a16:creationId xmlns:a16="http://schemas.microsoft.com/office/drawing/2014/main" id="{85FCC467-8BA7-35A9-0166-0F424F309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1365" y="5229687"/>
            <a:ext cx="1402814" cy="1086801"/>
          </a:xfrm>
          <a:prstGeom prst="rect">
            <a:avLst/>
          </a:prstGeom>
        </p:spPr>
      </p:pic>
      <p:sp>
        <p:nvSpPr>
          <p:cNvPr id="17" name="Sinal de Adição 16">
            <a:extLst>
              <a:ext uri="{FF2B5EF4-FFF2-40B4-BE49-F238E27FC236}">
                <a16:creationId xmlns:a16="http://schemas.microsoft.com/office/drawing/2014/main" id="{5D39BD24-842D-51BE-5CDF-CF76C15EEC7A}"/>
              </a:ext>
            </a:extLst>
          </p:cNvPr>
          <p:cNvSpPr/>
          <p:nvPr/>
        </p:nvSpPr>
        <p:spPr>
          <a:xfrm>
            <a:off x="1843851" y="3301999"/>
            <a:ext cx="799630" cy="79963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inal de Adição 17">
            <a:extLst>
              <a:ext uri="{FF2B5EF4-FFF2-40B4-BE49-F238E27FC236}">
                <a16:creationId xmlns:a16="http://schemas.microsoft.com/office/drawing/2014/main" id="{FCC19665-DE38-E389-AE45-15C33439734A}"/>
              </a:ext>
            </a:extLst>
          </p:cNvPr>
          <p:cNvSpPr/>
          <p:nvPr/>
        </p:nvSpPr>
        <p:spPr>
          <a:xfrm>
            <a:off x="4158073" y="3301999"/>
            <a:ext cx="799630" cy="79963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Igual a 18">
            <a:extLst>
              <a:ext uri="{FF2B5EF4-FFF2-40B4-BE49-F238E27FC236}">
                <a16:creationId xmlns:a16="http://schemas.microsoft.com/office/drawing/2014/main" id="{4B06E709-8022-99A3-EB90-E9F40E15BCCF}"/>
              </a:ext>
            </a:extLst>
          </p:cNvPr>
          <p:cNvSpPr/>
          <p:nvPr/>
        </p:nvSpPr>
        <p:spPr>
          <a:xfrm>
            <a:off x="6481703" y="3386666"/>
            <a:ext cx="968963" cy="63970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B1CA5C-191E-7DF8-E4DE-563B670824E4}"/>
              </a:ext>
            </a:extLst>
          </p:cNvPr>
          <p:cNvSpPr txBox="1"/>
          <p:nvPr/>
        </p:nvSpPr>
        <p:spPr>
          <a:xfrm>
            <a:off x="8287927" y="5625629"/>
            <a:ext cx="375355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pt-PT" sz="1200" dirty="0">
                <a:latin typeface="Arial"/>
                <a:cs typeface="Arial"/>
              </a:rPr>
              <a:t>* IDE - </a:t>
            </a:r>
            <a:r>
              <a:rPr lang="pt-PT" sz="1200" dirty="0" err="1">
                <a:latin typeface="Arial"/>
                <a:cs typeface="Arial"/>
              </a:rPr>
              <a:t>Integrated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Development</a:t>
            </a:r>
            <a:r>
              <a:rPr lang="pt-PT" sz="1200" dirty="0">
                <a:latin typeface="Arial"/>
                <a:cs typeface="Arial"/>
              </a:rPr>
              <a:t> </a:t>
            </a:r>
            <a:r>
              <a:rPr lang="pt-PT" sz="1200" dirty="0" err="1">
                <a:latin typeface="Arial"/>
                <a:cs typeface="Arial"/>
              </a:rPr>
              <a:t>Environment</a:t>
            </a:r>
            <a:r>
              <a:rPr lang="pt-PT" sz="1200" dirty="0">
                <a:latin typeface="Arial"/>
                <a:cs typeface="Arial"/>
              </a:rPr>
              <a:t> </a:t>
            </a:r>
            <a:endParaRPr lang="pt-PT"/>
          </a:p>
          <a:p>
            <a:r>
              <a:rPr lang="pt-PT" sz="1000" dirty="0">
                <a:latin typeface="Arial"/>
                <a:cs typeface="Arial"/>
              </a:rPr>
              <a:t>(Ambiente de desenvolvimento integrado)</a:t>
            </a:r>
          </a:p>
          <a:p>
            <a:br>
              <a:rPr lang="en-US" sz="1200" dirty="0">
                <a:latin typeface="Arial"/>
              </a:rPr>
            </a:br>
            <a:r>
              <a:rPr lang="en-US" sz="1200" dirty="0">
                <a:latin typeface="Arial"/>
                <a:cs typeface="Arial"/>
              </a:rPr>
              <a:t>** </a:t>
            </a:r>
            <a:r>
              <a:rPr lang="en-US" sz="1200" err="1">
                <a:latin typeface="Arial"/>
                <a:cs typeface="Arial"/>
              </a:rPr>
              <a:t>Linguagem</a:t>
            </a:r>
            <a:r>
              <a:rPr lang="en-US" sz="1200" dirty="0">
                <a:latin typeface="Arial"/>
                <a:cs typeface="Arial"/>
              </a:rPr>
              <a:t> de </a:t>
            </a:r>
            <a:r>
              <a:rPr lang="en-US" sz="1200" err="1">
                <a:latin typeface="Arial"/>
                <a:cs typeface="Arial"/>
              </a:rPr>
              <a:t>Programação</a:t>
            </a:r>
            <a:endParaRPr lang="en-US" sz="1200">
              <a:latin typeface="Arial"/>
              <a:cs typeface="Arial"/>
            </a:endParaRPr>
          </a:p>
          <a:p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*** Framework com a base de um </a:t>
            </a:r>
            <a:r>
              <a:rPr lang="en-US" sz="1200" dirty="0" err="1">
                <a:latin typeface="Arial"/>
                <a:cs typeface="Arial"/>
              </a:rPr>
              <a:t>projeto</a:t>
            </a:r>
            <a:r>
              <a:rPr lang="en-US" sz="1200" dirty="0">
                <a:latin typeface="Arial"/>
                <a:cs typeface="Arial"/>
              </a:rPr>
              <a:t> Java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4A75298-94B0-EB12-3AEF-AA99E3F0848D}"/>
              </a:ext>
            </a:extLst>
          </p:cNvPr>
          <p:cNvSpPr txBox="1"/>
          <p:nvPr/>
        </p:nvSpPr>
        <p:spPr>
          <a:xfrm>
            <a:off x="1636888" y="3010369"/>
            <a:ext cx="25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>
                <a:latin typeface="Arial"/>
                <a:cs typeface="Arial"/>
              </a:rPr>
              <a:t>*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ADB327-8CCD-4CB3-114D-A3BD79B7FB05}"/>
              </a:ext>
            </a:extLst>
          </p:cNvPr>
          <p:cNvSpPr txBox="1"/>
          <p:nvPr/>
        </p:nvSpPr>
        <p:spPr>
          <a:xfrm>
            <a:off x="4026370" y="3010370"/>
            <a:ext cx="319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>
                <a:latin typeface="Arial"/>
                <a:cs typeface="Arial"/>
              </a:rPr>
              <a:t>*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7DFFA55-7A7E-DC11-CC9F-6A2F90FE5CEF}"/>
              </a:ext>
            </a:extLst>
          </p:cNvPr>
          <p:cNvSpPr txBox="1"/>
          <p:nvPr/>
        </p:nvSpPr>
        <p:spPr>
          <a:xfrm>
            <a:off x="6086592" y="3113851"/>
            <a:ext cx="5550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>
                <a:latin typeface="Arial"/>
                <a:cs typeface="Arial"/>
              </a:rPr>
              <a:t>***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E06007F-DF9A-18C8-EF2E-BE693C0C5BBA}"/>
              </a:ext>
            </a:extLst>
          </p:cNvPr>
          <p:cNvSpPr txBox="1"/>
          <p:nvPr/>
        </p:nvSpPr>
        <p:spPr>
          <a:xfrm>
            <a:off x="1514592" y="5315185"/>
            <a:ext cx="6208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>
                <a:latin typeface="Arial"/>
                <a:cs typeface="Arial"/>
              </a:rPr>
              <a:t>**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8EB9D2B-2129-DDD3-D561-ECFF9217DA88}"/>
              </a:ext>
            </a:extLst>
          </p:cNvPr>
          <p:cNvSpPr txBox="1"/>
          <p:nvPr/>
        </p:nvSpPr>
        <p:spPr>
          <a:xfrm>
            <a:off x="3969925" y="5381037"/>
            <a:ext cx="6208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>
                <a:latin typeface="Arial"/>
                <a:cs typeface="Arial"/>
              </a:rPr>
              <a:t>**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B32CB0F-807C-1681-986F-4639101335C2}"/>
              </a:ext>
            </a:extLst>
          </p:cNvPr>
          <p:cNvSpPr txBox="1"/>
          <p:nvPr/>
        </p:nvSpPr>
        <p:spPr>
          <a:xfrm>
            <a:off x="6180666" y="5446888"/>
            <a:ext cx="404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>
                <a:latin typeface="Arial"/>
                <a:cs typeface="Arial"/>
              </a:rPr>
              <a:t>**</a:t>
            </a:r>
          </a:p>
        </p:txBody>
      </p:sp>
      <p:pic>
        <p:nvPicPr>
          <p:cNvPr id="14" name="Imagem 13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CF0DBDCC-1D23-211F-5D20-EE6A09B1A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1999" y="88102"/>
            <a:ext cx="2351853" cy="5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74FA3"/>
          </a:solidFill>
          <a:ln w="38100" cap="rnd">
            <a:solidFill>
              <a:srgbClr val="674F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, diagrama, Esquema, Paralelo&#10;&#10;Descrição gerada automaticamente">
            <a:extLst>
              <a:ext uri="{FF2B5EF4-FFF2-40B4-BE49-F238E27FC236}">
                <a16:creationId xmlns:a16="http://schemas.microsoft.com/office/drawing/2014/main" id="{482E92C0-149A-35EE-2F5D-E4207FF8E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49" y="2100452"/>
            <a:ext cx="6270977" cy="4105838"/>
          </a:xfrm>
          <a:prstGeom prst="rect">
            <a:avLst/>
          </a:prstGeom>
        </p:spPr>
      </p:pic>
      <p:pic>
        <p:nvPicPr>
          <p:cNvPr id="3" name="Imagem 2" descr="Uma imagem com diagrama, Desenho técnico, Esquema, esquemático&#10;&#10;Descrição gerada automaticamente">
            <a:extLst>
              <a:ext uri="{FF2B5EF4-FFF2-40B4-BE49-F238E27FC236}">
                <a16:creationId xmlns:a16="http://schemas.microsoft.com/office/drawing/2014/main" id="{179346C3-B874-C2FC-9D2D-AA1344818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25" b="30137"/>
          <a:stretch/>
        </p:blipFill>
        <p:spPr>
          <a:xfrm>
            <a:off x="370652" y="2171229"/>
            <a:ext cx="4667124" cy="4408133"/>
          </a:xfrm>
          <a:prstGeom prst="rect">
            <a:avLst/>
          </a:prstGeom>
        </p:spPr>
      </p:pic>
      <p:pic>
        <p:nvPicPr>
          <p:cNvPr id="6" name="Imagem 5" descr="Uma imagem com esboço, logótipo, símbolo, design&#10;&#10;Descrição gerada automaticamente">
            <a:extLst>
              <a:ext uri="{FF2B5EF4-FFF2-40B4-BE49-F238E27FC236}">
                <a16:creationId xmlns:a16="http://schemas.microsoft.com/office/drawing/2014/main" id="{703B8515-7826-76C1-69F9-7B75D3CAFF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77" t="30822" r="17153" b="16895"/>
          <a:stretch/>
        </p:blipFill>
        <p:spPr>
          <a:xfrm>
            <a:off x="10267244" y="5708415"/>
            <a:ext cx="1798195" cy="966017"/>
          </a:xfrm>
          <a:prstGeom prst="rect">
            <a:avLst/>
          </a:prstGeom>
        </p:spPr>
      </p:pic>
      <p:pic>
        <p:nvPicPr>
          <p:cNvPr id="8" name="Imagem 7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87FFE158-D7B2-F583-8709-C8D18C7C4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999" y="88102"/>
            <a:ext cx="2351853" cy="5575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49C6ED-D278-A172-49DD-FF5A226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7200" dirty="0">
                <a:ea typeface="+mj-lt"/>
                <a:cs typeface="+mj-lt"/>
              </a:rPr>
              <a:t>Diagrama SQL Car </a:t>
            </a:r>
            <a:r>
              <a:rPr lang="pt-PT" sz="7200" dirty="0" err="1">
                <a:ea typeface="+mj-lt"/>
                <a:cs typeface="+mj-lt"/>
              </a:rPr>
              <a:t>Track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7494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Uma imagem com esboço, logótipo, símbolo, design&#10;&#10;Descrição gerada automaticamente">
            <a:extLst>
              <a:ext uri="{FF2B5EF4-FFF2-40B4-BE49-F238E27FC236}">
                <a16:creationId xmlns:a16="http://schemas.microsoft.com/office/drawing/2014/main" id="{0DE0F5AD-AB57-7BC1-859D-6D53B7DE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7" t="30822" r="17153" b="16895"/>
          <a:stretch/>
        </p:blipFill>
        <p:spPr>
          <a:xfrm>
            <a:off x="10267244" y="5708415"/>
            <a:ext cx="1798195" cy="96601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49C6ED-D278-A172-49DD-FF5A226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7200" dirty="0">
                <a:ea typeface="+mj-lt"/>
                <a:cs typeface="+mj-lt"/>
              </a:rPr>
              <a:t>Protótipo Car </a:t>
            </a:r>
            <a:r>
              <a:rPr lang="pt-PT" sz="7200" dirty="0" err="1">
                <a:ea typeface="+mj-lt"/>
                <a:cs typeface="+mj-lt"/>
              </a:rPr>
              <a:t>Track</a:t>
            </a:r>
            <a:endParaRPr lang="pt-PT" dirty="0" err="1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74FA3"/>
          </a:solidFill>
          <a:ln w="38100" cap="rnd">
            <a:solidFill>
              <a:srgbClr val="674F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exto, captura de ecrã, esboço, design&#10;&#10;Descrição gerada automaticamente">
            <a:extLst>
              <a:ext uri="{FF2B5EF4-FFF2-40B4-BE49-F238E27FC236}">
                <a16:creationId xmlns:a16="http://schemas.microsoft.com/office/drawing/2014/main" id="{2C232254-73F2-E70B-B860-8EEEBF9BC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6" y="1978378"/>
            <a:ext cx="2253796" cy="4679244"/>
          </a:xfrm>
          <a:prstGeom prst="rect">
            <a:avLst/>
          </a:prstGeom>
        </p:spPr>
      </p:pic>
      <p:pic>
        <p:nvPicPr>
          <p:cNvPr id="6" name="Imagem 5" descr="Uma imagem com texto, captura de ecrã, Tipo de letra, Paralelo&#10;&#10;Descrição gerada automaticamente">
            <a:extLst>
              <a:ext uri="{FF2B5EF4-FFF2-40B4-BE49-F238E27FC236}">
                <a16:creationId xmlns:a16="http://schemas.microsoft.com/office/drawing/2014/main" id="{85BC6266-F6A1-84E1-3B83-FD6990222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418" y="2025414"/>
            <a:ext cx="2304275" cy="4585170"/>
          </a:xfrm>
          <a:prstGeom prst="rect">
            <a:avLst/>
          </a:prstGeom>
        </p:spPr>
      </p:pic>
      <p:pic>
        <p:nvPicPr>
          <p:cNvPr id="7" name="Imagem 6" descr="Uma imagem com texto, captura de ecrã, diagrama, Retângulo&#10;&#10;Descrição gerada automaticamente">
            <a:extLst>
              <a:ext uri="{FF2B5EF4-FFF2-40B4-BE49-F238E27FC236}">
                <a16:creationId xmlns:a16="http://schemas.microsoft.com/office/drawing/2014/main" id="{A90D5072-6518-7629-FF15-5C501AB11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370" y="1978378"/>
            <a:ext cx="2209258" cy="4585170"/>
          </a:xfrm>
          <a:prstGeom prst="rect">
            <a:avLst/>
          </a:prstGeom>
        </p:spPr>
      </p:pic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564E0FFE-6B78-FC5E-E8B6-F02A8A4D8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3604" y="2025415"/>
            <a:ext cx="2332497" cy="4585170"/>
          </a:xfrm>
          <a:prstGeom prst="rect">
            <a:avLst/>
          </a:prstGeom>
        </p:spPr>
      </p:pic>
      <p:pic>
        <p:nvPicPr>
          <p:cNvPr id="12" name="Imagem 11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EB2F1613-9002-C385-3CD8-E7DBF881D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1999" y="88102"/>
            <a:ext cx="2351853" cy="5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9C6ED-D278-A172-49DD-FF5A226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7200" dirty="0"/>
              <a:t>Car </a:t>
            </a:r>
            <a:r>
              <a:rPr lang="pt-PT" sz="7200" dirty="0" err="1"/>
              <a:t>Track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74FA3"/>
          </a:solidFill>
          <a:ln w="38100" cap="rnd">
            <a:solidFill>
              <a:srgbClr val="674F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m esboço, logótipo, símbolo, design&#10;&#10;Descrição gerada automaticamente">
            <a:extLst>
              <a:ext uri="{FF2B5EF4-FFF2-40B4-BE49-F238E27FC236}">
                <a16:creationId xmlns:a16="http://schemas.microsoft.com/office/drawing/2014/main" id="{0716AD6C-1654-A3C6-9783-3AA2861A7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7" t="30822" r="17153" b="16895"/>
          <a:stretch/>
        </p:blipFill>
        <p:spPr>
          <a:xfrm>
            <a:off x="10267244" y="5708415"/>
            <a:ext cx="1798195" cy="966017"/>
          </a:xfrm>
          <a:prstGeom prst="rect">
            <a:avLst/>
          </a:prstGeom>
        </p:spPr>
      </p:pic>
      <p:pic>
        <p:nvPicPr>
          <p:cNvPr id="8" name="Imagem 7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A2D431EA-ADDA-3769-8E4C-032688D8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99" y="88102"/>
            <a:ext cx="2351853" cy="5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9C6ED-D278-A172-49DD-FF5A226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7200" dirty="0"/>
              <a:t>Perguntas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74FA3"/>
          </a:solidFill>
          <a:ln w="38100" cap="rnd">
            <a:solidFill>
              <a:srgbClr val="674F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esboço, logótipo, símbolo, design&#10;&#10;Descrição gerada automaticamente">
            <a:extLst>
              <a:ext uri="{FF2B5EF4-FFF2-40B4-BE49-F238E27FC236}">
                <a16:creationId xmlns:a16="http://schemas.microsoft.com/office/drawing/2014/main" id="{132CE4EB-7661-3254-D747-CA8B30FF1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7" t="30822" r="17153" b="16895"/>
          <a:stretch/>
        </p:blipFill>
        <p:spPr>
          <a:xfrm>
            <a:off x="10267244" y="5708415"/>
            <a:ext cx="1798195" cy="966017"/>
          </a:xfrm>
          <a:prstGeom prst="rect">
            <a:avLst/>
          </a:prstGeom>
        </p:spPr>
      </p:pic>
      <p:pic>
        <p:nvPicPr>
          <p:cNvPr id="8" name="Imagem 7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23B58FC5-3E13-2C5F-0586-61C3A8F7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99" y="88102"/>
            <a:ext cx="2351853" cy="5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8908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SketchyVTI</vt:lpstr>
      <vt:lpstr>Car Track</vt:lpstr>
      <vt:lpstr>Estrutura de Apresentação</vt:lpstr>
      <vt:lpstr>Apresentação do Projeto </vt:lpstr>
      <vt:lpstr>Metodologia do Car Track</vt:lpstr>
      <vt:lpstr>Diagrama SQL Car Track</vt:lpstr>
      <vt:lpstr>Protótipo Car Track</vt:lpstr>
      <vt:lpstr>Car Track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244</cp:revision>
  <dcterms:created xsi:type="dcterms:W3CDTF">2023-11-24T13:18:25Z</dcterms:created>
  <dcterms:modified xsi:type="dcterms:W3CDTF">2023-11-24T23:33:40Z</dcterms:modified>
</cp:coreProperties>
</file>