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02309D-A0BC-40C5-A603-5BD41E047B4C}" v="692" dt="2023-12-19T13:38:09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56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56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50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17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81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79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65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38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16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81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199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8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4815" y="2322864"/>
            <a:ext cx="5491090" cy="2387600"/>
          </a:xfrm>
        </p:spPr>
        <p:txBody>
          <a:bodyPr anchor="b">
            <a:normAutofit/>
          </a:bodyPr>
          <a:lstStyle/>
          <a:p>
            <a:pPr algn="l"/>
            <a:r>
              <a:rPr lang="pt-PT" dirty="0"/>
              <a:t>Car </a:t>
            </a:r>
            <a:r>
              <a:rPr lang="pt-PT" dirty="0" err="1"/>
              <a:t>Track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9328" y="4802538"/>
            <a:ext cx="6445885" cy="1411993"/>
          </a:xfrm>
        </p:spPr>
        <p:txBody>
          <a:bodyPr anchor="t">
            <a:normAutofit fontScale="92500"/>
          </a:bodyPr>
          <a:lstStyle/>
          <a:p>
            <a:pPr algn="l">
              <a:lnSpc>
                <a:spcPct val="110000"/>
              </a:lnSpc>
            </a:pPr>
            <a:r>
              <a:rPr lang="pt-PT" sz="2800" dirty="0">
                <a:latin typeface="Segoe UI"/>
                <a:cs typeface="Segoe UI"/>
              </a:rPr>
              <a:t>André Custódio, nº20220112, LEIF003D01</a:t>
            </a:r>
            <a:endParaRPr lang="en-US" sz="2800" dirty="0">
              <a:latin typeface="Segoe UI"/>
              <a:cs typeface="Segoe UI"/>
            </a:endParaRPr>
          </a:p>
          <a:p>
            <a:pPr algn="l">
              <a:lnSpc>
                <a:spcPct val="110000"/>
              </a:lnSpc>
            </a:pPr>
            <a:r>
              <a:rPr lang="pt-PT" sz="2800" dirty="0">
                <a:latin typeface="Segoe UI"/>
                <a:cs typeface="Segoe UI"/>
              </a:rPr>
              <a:t>Diogo Nunes, nº20220540, LEIF003D01</a:t>
            </a:r>
            <a:endParaRPr lang="pt-PT" dirty="0"/>
          </a:p>
        </p:txBody>
      </p:sp>
      <p:pic>
        <p:nvPicPr>
          <p:cNvPr id="5" name="Imagem 4" descr="Uma imagem com Telemóvel, texto, aparelho, Dispositivo de comunicações portátil&#10;&#10;Descrição gerada automaticamente">
            <a:extLst>
              <a:ext uri="{FF2B5EF4-FFF2-40B4-BE49-F238E27FC236}">
                <a16:creationId xmlns:a16="http://schemas.microsoft.com/office/drawing/2014/main" id="{546068C4-67C8-5633-E2C6-0014AFB39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141" y="654567"/>
            <a:ext cx="3766874" cy="5559964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Uma imagem com esboço, logótipo, símbolo, design&#10;&#10;Descrição gerada automaticamente">
            <a:extLst>
              <a:ext uri="{FF2B5EF4-FFF2-40B4-BE49-F238E27FC236}">
                <a16:creationId xmlns:a16="http://schemas.microsoft.com/office/drawing/2014/main" id="{15E70768-DCF4-6EC4-22A6-126D8DF74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10" y="125648"/>
            <a:ext cx="1800225" cy="981075"/>
          </a:xfrm>
          <a:prstGeom prst="rect">
            <a:avLst/>
          </a:prstGeom>
        </p:spPr>
      </p:pic>
      <p:pic>
        <p:nvPicPr>
          <p:cNvPr id="7" name="Imagem 6" descr="Uma imagem com captura de ecrã, Gráficos, Tipo de letra, logótipo&#10;&#10;Descrição gerada automaticamente">
            <a:extLst>
              <a:ext uri="{FF2B5EF4-FFF2-40B4-BE49-F238E27FC236}">
                <a16:creationId xmlns:a16="http://schemas.microsoft.com/office/drawing/2014/main" id="{405E632B-34AE-60AE-8103-05DAB9B91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163" y="6152091"/>
            <a:ext cx="3232268" cy="75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BE56D-DAA1-477A-B1B7-22D3421B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Objetivos definidos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6FBA17-EAAB-86B1-2C93-3488157F9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377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pt-PT" dirty="0"/>
              <a:t>Combustíveis: </a:t>
            </a:r>
          </a:p>
          <a:p>
            <a:r>
              <a:rPr lang="pt-PT" dirty="0"/>
              <a:t>Media dos Preços de cada tipo de combustível – Parcialmente</a:t>
            </a:r>
          </a:p>
          <a:p>
            <a:r>
              <a:rPr lang="pt-PT" dirty="0"/>
              <a:t>Min do Preço do tipo de </a:t>
            </a:r>
            <a:r>
              <a:rPr lang="pt-PT" dirty="0">
                <a:ea typeface="+mn-lt"/>
                <a:cs typeface="+mn-lt"/>
              </a:rPr>
              <a:t>combustível </a:t>
            </a:r>
            <a:r>
              <a:rPr lang="pt-PT" dirty="0"/>
              <a:t>– Parcialmente</a:t>
            </a:r>
          </a:p>
          <a:p>
            <a:r>
              <a:rPr lang="pt-PT" dirty="0"/>
              <a:t>Max do Preço do tipo de </a:t>
            </a:r>
            <a:r>
              <a:rPr lang="pt-PT" dirty="0">
                <a:ea typeface="+mn-lt"/>
                <a:cs typeface="+mn-lt"/>
              </a:rPr>
              <a:t>combustível </a:t>
            </a:r>
            <a:r>
              <a:rPr lang="pt-PT" dirty="0"/>
              <a:t>– Parcialmente</a:t>
            </a:r>
          </a:p>
          <a:p>
            <a:r>
              <a:rPr lang="pt-PT" dirty="0"/>
              <a:t>Diferença dos preços do min e </a:t>
            </a:r>
            <a:r>
              <a:rPr lang="pt-PT" dirty="0" err="1"/>
              <a:t>max</a:t>
            </a:r>
            <a:r>
              <a:rPr lang="pt-PT" dirty="0"/>
              <a:t> – Parcialmente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Carros por clientes:</a:t>
            </a:r>
          </a:p>
          <a:p>
            <a:r>
              <a:rPr lang="pt-PT" dirty="0"/>
              <a:t>Moda de quantos carros tem um cliente – Parcialmente</a:t>
            </a:r>
          </a:p>
          <a:p>
            <a:r>
              <a:rPr lang="pt-PT" dirty="0"/>
              <a:t>Max de carros que tem um cliente – Parcialmente</a:t>
            </a:r>
          </a:p>
          <a:p>
            <a:r>
              <a:rPr lang="pt-PT" dirty="0"/>
              <a:t>Media de </a:t>
            </a:r>
            <a:r>
              <a:rPr lang="pt-PT" dirty="0">
                <a:ea typeface="+mn-lt"/>
                <a:cs typeface="+mn-lt"/>
              </a:rPr>
              <a:t>quilómetros </a:t>
            </a:r>
            <a:r>
              <a:rPr lang="pt-PT" dirty="0"/>
              <a:t>feito no total por cliente – Parcialmente</a:t>
            </a:r>
          </a:p>
          <a:p>
            <a:r>
              <a:rPr lang="pt-PT" dirty="0"/>
              <a:t>Max de quilómetros feito pelo cliente – Parcialmente</a:t>
            </a:r>
          </a:p>
          <a:p>
            <a:r>
              <a:rPr lang="pt-PT" dirty="0"/>
              <a:t>Qual a marca de veiculo com mais </a:t>
            </a:r>
            <a:r>
              <a:rPr lang="pt-PT" dirty="0">
                <a:ea typeface="+mn-lt"/>
                <a:cs typeface="+mn-lt"/>
              </a:rPr>
              <a:t>quilómetros </a:t>
            </a:r>
            <a:r>
              <a:rPr lang="pt-PT" dirty="0"/>
              <a:t>– Parcialmente</a:t>
            </a:r>
          </a:p>
          <a:p>
            <a:r>
              <a:rPr lang="pt-PT" dirty="0"/>
              <a:t>Qual a marca de veiculo com menos </a:t>
            </a:r>
            <a:r>
              <a:rPr lang="pt-PT" dirty="0">
                <a:ea typeface="+mn-lt"/>
                <a:cs typeface="+mn-lt"/>
              </a:rPr>
              <a:t>quilómetros </a:t>
            </a:r>
            <a:r>
              <a:rPr lang="pt-PT" dirty="0"/>
              <a:t>- Parcialmente</a:t>
            </a:r>
          </a:p>
        </p:txBody>
      </p:sp>
      <p:pic>
        <p:nvPicPr>
          <p:cNvPr id="5" name="Imagem 4" descr="Uma imagem com captura de ecrã, Gráficos, Tipo de letra, logótipo&#10;&#10;Descrição gerada automaticamente">
            <a:extLst>
              <a:ext uri="{FF2B5EF4-FFF2-40B4-BE49-F238E27FC236}">
                <a16:creationId xmlns:a16="http://schemas.microsoft.com/office/drawing/2014/main" id="{FBC918FB-1728-46C8-DE0F-2263051FD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163" y="6152091"/>
            <a:ext cx="3232268" cy="753299"/>
          </a:xfrm>
          <a:prstGeom prst="rect">
            <a:avLst/>
          </a:prstGeom>
        </p:spPr>
      </p:pic>
      <p:pic>
        <p:nvPicPr>
          <p:cNvPr id="7" name="Imagem 6" descr="Uma imagem com esboço, logótipo, símbolo, design&#10;&#10;Descrição gerada automaticamente">
            <a:extLst>
              <a:ext uri="{FF2B5EF4-FFF2-40B4-BE49-F238E27FC236}">
                <a16:creationId xmlns:a16="http://schemas.microsoft.com/office/drawing/2014/main" id="{0069D3B6-D4F1-65F3-F04E-950DE20EC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10" y="125648"/>
            <a:ext cx="18002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8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26A0E-232F-CCE5-CBF1-A3E00B79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Diagrama da base de Dados</a:t>
            </a:r>
          </a:p>
        </p:txBody>
      </p:sp>
      <p:pic>
        <p:nvPicPr>
          <p:cNvPr id="7" name="Marcador de Posição de Conteúdo 6" descr="Uma imagem com diagrama, texto, Esquema, Desenho técnico&#10;&#10;Descrição gerada automaticamente">
            <a:extLst>
              <a:ext uri="{FF2B5EF4-FFF2-40B4-BE49-F238E27FC236}">
                <a16:creationId xmlns:a16="http://schemas.microsoft.com/office/drawing/2014/main" id="{5A82C5EF-CBE2-91E7-2FE6-FC21B3AA2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269" y="1406467"/>
            <a:ext cx="5409460" cy="5224873"/>
          </a:xfrm>
        </p:spPr>
      </p:pic>
      <p:pic>
        <p:nvPicPr>
          <p:cNvPr id="4" name="Imagem 3" descr="Uma imagem com captura de ecrã, Gráficos, Tipo de letra, logótipo&#10;&#10;Descrição gerada automaticamente">
            <a:extLst>
              <a:ext uri="{FF2B5EF4-FFF2-40B4-BE49-F238E27FC236}">
                <a16:creationId xmlns:a16="http://schemas.microsoft.com/office/drawing/2014/main" id="{8B195ACD-CD91-C43D-ED8E-014DDA20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163" y="6152091"/>
            <a:ext cx="3232268" cy="75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5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C14FD-D2FA-67AA-D0D4-E12C0F4C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Código de alguns Objetivos</a:t>
            </a:r>
          </a:p>
        </p:txBody>
      </p:sp>
      <p:pic>
        <p:nvPicPr>
          <p:cNvPr id="4" name="Marcador de Posição de Conteúdo 3" descr="Uma imagem com texto, captura de ecrã, software, ecrã&#10;&#10;Descrição gerada automaticamente">
            <a:extLst>
              <a:ext uri="{FF2B5EF4-FFF2-40B4-BE49-F238E27FC236}">
                <a16:creationId xmlns:a16="http://schemas.microsoft.com/office/drawing/2014/main" id="{7ACF00ED-1865-7956-18F4-C2BDC9AF0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758" y="1504300"/>
            <a:ext cx="5085828" cy="4725222"/>
          </a:xfrm>
        </p:spPr>
      </p:pic>
      <p:pic>
        <p:nvPicPr>
          <p:cNvPr id="5" name="Imagem 4" descr="Uma imagem com texto, captura de ecrã, software&#10;&#10;Descrição gerada automaticamente">
            <a:extLst>
              <a:ext uri="{FF2B5EF4-FFF2-40B4-BE49-F238E27FC236}">
                <a16:creationId xmlns:a16="http://schemas.microsoft.com/office/drawing/2014/main" id="{64A4951E-DE9E-41E7-9A57-4B6CF10C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796" y="1499715"/>
            <a:ext cx="5233694" cy="477437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B32F417-1B20-BAD9-D75D-86E89B9C61FA}"/>
              </a:ext>
            </a:extLst>
          </p:cNvPr>
          <p:cNvSpPr txBox="1"/>
          <p:nvPr/>
        </p:nvSpPr>
        <p:spPr>
          <a:xfrm>
            <a:off x="448722" y="6330165"/>
            <a:ext cx="4933674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500" dirty="0">
                <a:latin typeface="Arial"/>
                <a:ea typeface="+mn-lt"/>
                <a:cs typeface="+mn-lt"/>
              </a:rPr>
              <a:t>Preço mínimo, dos vários tipos de combustíveis</a:t>
            </a:r>
            <a:endParaRPr lang="pt-PT" sz="1500" dirty="0">
              <a:latin typeface="Arial"/>
              <a:cs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5A9F68-E4DD-0EC1-D328-1361C6C33CA9}"/>
              </a:ext>
            </a:extLst>
          </p:cNvPr>
          <p:cNvSpPr txBox="1"/>
          <p:nvPr/>
        </p:nvSpPr>
        <p:spPr>
          <a:xfrm>
            <a:off x="5975517" y="6330164"/>
            <a:ext cx="4933674" cy="32316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500" dirty="0">
                <a:latin typeface="Arial"/>
                <a:ea typeface="+mn-lt"/>
                <a:cs typeface="Arial"/>
              </a:rPr>
              <a:t>Preço máximo, dos vários tipos de combustíveis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18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2DB50-83B8-280B-5C13-7AE772A7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ea typeface="+mj-lt"/>
                <a:cs typeface="+mj-lt"/>
              </a:rPr>
              <a:t>Código de alguns Objetivos</a:t>
            </a:r>
          </a:p>
        </p:txBody>
      </p:sp>
      <p:pic>
        <p:nvPicPr>
          <p:cNvPr id="4" name="Marcador de Posição de Conteúdo 3" descr="Uma imagem com texto, captura de ecrã, ecrã, software&#10;&#10;Descrição gerada automaticamente">
            <a:extLst>
              <a:ext uri="{FF2B5EF4-FFF2-40B4-BE49-F238E27FC236}">
                <a16:creationId xmlns:a16="http://schemas.microsoft.com/office/drawing/2014/main" id="{B3B2F1CE-580A-0832-49D9-31534FEF3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636" y="1305611"/>
            <a:ext cx="5861286" cy="501685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D69BE15-49D7-D3F8-FAAF-15A3983FDD34}"/>
              </a:ext>
            </a:extLst>
          </p:cNvPr>
          <p:cNvSpPr txBox="1"/>
          <p:nvPr/>
        </p:nvSpPr>
        <p:spPr>
          <a:xfrm>
            <a:off x="2741365" y="6422834"/>
            <a:ext cx="6424669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500" dirty="0">
                <a:latin typeface="Arial"/>
              </a:rPr>
              <a:t>Preço médio, dos vários tipos de combustíveis</a:t>
            </a:r>
            <a:r>
              <a:rPr lang="pt-PT" sz="1500" dirty="0">
                <a:latin typeface="Arial"/>
                <a:cs typeface="Arial"/>
              </a:rPr>
              <a:t>​</a:t>
            </a:r>
            <a:endParaRPr lang="pt-PT" dirty="0"/>
          </a:p>
        </p:txBody>
      </p:sp>
      <p:pic>
        <p:nvPicPr>
          <p:cNvPr id="8" name="Imagem 7" descr="Uma imagem com captura de ecrã, Gráficos, Tipo de letra, logótipo&#10;&#10;Descrição gerada automaticamente">
            <a:extLst>
              <a:ext uri="{FF2B5EF4-FFF2-40B4-BE49-F238E27FC236}">
                <a16:creationId xmlns:a16="http://schemas.microsoft.com/office/drawing/2014/main" id="{78A6FB43-2C77-4F92-6BF2-2B2AC4C32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163" y="6152091"/>
            <a:ext cx="3232268" cy="75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6387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6" baseType="lpstr">
      <vt:lpstr>ShapesVTI</vt:lpstr>
      <vt:lpstr>Car Track</vt:lpstr>
      <vt:lpstr>Objetivos definidos</vt:lpstr>
      <vt:lpstr>Diagrama da base de Dados</vt:lpstr>
      <vt:lpstr>Código de alguns Objetivos</vt:lpstr>
      <vt:lpstr>Código de alguns Objetivos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105</cp:revision>
  <dcterms:created xsi:type="dcterms:W3CDTF">2012-08-15T17:17:20Z</dcterms:created>
  <dcterms:modified xsi:type="dcterms:W3CDTF">2023-12-19T13:38:47Z</dcterms:modified>
</cp:coreProperties>
</file>