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547CB-7FEB-6F15-F11B-446F57B6788E}" v="420" dt="2025-02-14T18:35:07.189"/>
    <p1510:client id="{48D5DF68-8E84-C660-A9DD-2148821C10A4}" v="445" dt="2025-02-14T19:18:23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1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D55CE426-C547-4197-87A3-66AFD2390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1F040C9-1CFA-42B2-921B-E3866A657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C205A-D753-4454-9DF4-828BF62540A0}" type="datetimeFigureOut">
              <a:rPr lang="pt-PT" smtClean="0"/>
              <a:t>14/02/2025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4DD1432-0AC2-40F3-A1AB-EF9197845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D56849D-F96C-4E82-B882-35C9A8B408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1EA17-4435-41B3-940B-A58D2E7332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03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676E-0B6B-4C6E-BAE2-0FD5DAB7360B}" type="datetimeFigureOut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/>
              <a:t>Clique para editar os Estilos de título do modelo global</a:t>
            </a:r>
          </a:p>
          <a:p>
            <a:pPr lvl="1"/>
            <a:r>
              <a:rPr lang="pt-PT" noProof="0"/>
              <a:t>Segundo nível</a:t>
            </a:r>
          </a:p>
          <a:p>
            <a:pPr lvl="2"/>
            <a:r>
              <a:rPr lang="pt-PT" noProof="0"/>
              <a:t>Terceiro nível</a:t>
            </a:r>
          </a:p>
          <a:p>
            <a:pPr lvl="3"/>
            <a:r>
              <a:rPr lang="pt-PT" noProof="0"/>
              <a:t>Quarto nível</a:t>
            </a:r>
          </a:p>
          <a:p>
            <a:pPr lvl="4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F4D54-4BE1-4F9E-9681-42565BF20096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176280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F4D54-4BE1-4F9E-9681-42565BF2009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936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â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â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exão Reta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xão Reta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xão Reta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de subtítulo do Modelo Global</a:t>
            </a:r>
          </a:p>
        </p:txBody>
      </p:sp>
      <p:sp>
        <p:nvSpPr>
          <p:cNvPr id="20" name="Marcador de Posição da Data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6CFBA6A4-1E4C-491F-87CA-C04CA361C700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21" name="Marcador de Posição do Rodapé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EB2E8-E6F9-46E2-B851-0E8379113617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BED9E-CB51-47EC-87FF-9CA70A64FAE2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00661A-7BCF-4F63-B670-0338892E1938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tâ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ângulo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â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o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exão Reta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xão Reta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xão Reta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5F3940F-BBB2-4BF5-9C8E-3A0BB11C1016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o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8E319E-8BDE-48E7-A9A2-898A29D0AC23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F7DA89-766F-4A16-9832-D6FAB41869EB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FF6079-1DA9-4580-B2CA-DBAA512607E1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3111E1-7131-46D6-BA95-B74F58EB865D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PT" noProof="0" smtClean="0"/>
              <a:t>‹nº›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7772400" cy="53340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0D2972-C520-433C-84C6-BFC2F63019FA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endParaRPr lang="pt-PT" noProof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2" name="Retângulo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A9421B4-A62C-4CAA-98C7-688745DF917F}" type="datetime1">
              <a:rPr lang="pt-PT" noProof="0" smtClean="0"/>
              <a:t>14/02/2025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 rtlCol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0" name="Retângulo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30FD9C-C828-45BD-B9FC-EFF52E7B8A73}" type="datetime1">
              <a:rPr lang="pt-PT" noProof="0" smtClean="0"/>
              <a:t>14/02/2025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PT" sz="9600">
                <a:ea typeface="+mj-lt"/>
                <a:cs typeface="+mj-lt"/>
              </a:rPr>
              <a:t>S.T.A.R.</a:t>
            </a:r>
            <a:endParaRPr lang="pt-PT" sz="96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314834"/>
            <a:ext cx="9070848" cy="824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André Custodio - 20220112</a:t>
            </a:r>
          </a:p>
          <a:p>
            <a:r>
              <a:rPr lang="pt-PT" dirty="0"/>
              <a:t>André Mendes -</a:t>
            </a:r>
            <a:r>
              <a:rPr lang="pt-PT" dirty="0">
                <a:latin typeface="Century Gothic"/>
                <a:cs typeface="Arial"/>
              </a:rPr>
              <a:t> 20220355</a:t>
            </a:r>
          </a:p>
          <a:p>
            <a:r>
              <a:rPr lang="pt-PT" dirty="0"/>
              <a:t>Steve Vilas - 20200856</a:t>
            </a:r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7FBB5-1CEB-8920-2B36-E58FDFFC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Descrição do Projeto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85271E-A00B-EC63-EAEF-663EA4B4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>
                <a:ea typeface="+mn-lt"/>
                <a:cs typeface="+mn-lt"/>
              </a:rPr>
              <a:t>S.T.A.R. – Sistema Terrestre de Análise e Reconhecimento. Trata-se de um pequeno veiculo telecomandado que recolhe informação sobre uma zona dizendo nomeadamente a temperatura e atmosfera de um local. Também este veículo manda dados sobre si e o percurso que se encontra (inclinação, peso etc.).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1541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DAC11-1736-E4F2-1A9E-7069034F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Publico Alvo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6C22F5E-CE0A-06EE-FE73-71E0DD5C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>
                <a:ea typeface="+mn-lt"/>
                <a:cs typeface="+mn-lt"/>
              </a:rPr>
              <a:t>Policia - Permitindo enviar o carro para zonas perigosas, como de bombas, rapto de civis e zonas toxicas. O veiculo irá ter sensores e câmaras para ser possível visionar.</a:t>
            </a:r>
            <a:endParaRPr lang="pt-PT" sz="2400" dirty="0"/>
          </a:p>
          <a:p>
            <a:pPr>
              <a:buClr>
                <a:srgbClr val="262626"/>
              </a:buClr>
            </a:pPr>
            <a:r>
              <a:rPr lang="pt-PT" sz="2400" dirty="0">
                <a:ea typeface="+mn-lt"/>
                <a:cs typeface="+mn-lt"/>
              </a:rPr>
              <a:t>Meteorologistas - Permitindo analisar a temperatura e saber se existe altos níveis de gases perante uma pequena área sem ter que mandar cientistas pessoalmente para irem investigar.</a:t>
            </a:r>
            <a:endParaRPr lang="pt-PT" sz="2400" dirty="0"/>
          </a:p>
          <a:p>
            <a:pPr>
              <a:buClr>
                <a:srgbClr val="262626"/>
              </a:buClr>
            </a:pPr>
            <a:endParaRPr lang="pt-PT" dirty="0"/>
          </a:p>
        </p:txBody>
      </p:sp>
      <p:pic>
        <p:nvPicPr>
          <p:cNvPr id="4" name="Imagem 3" descr="Meteorology Courses In India: Eligibility | Best Colleges | Job Prospects">
            <a:extLst>
              <a:ext uri="{FF2B5EF4-FFF2-40B4-BE49-F238E27FC236}">
                <a16:creationId xmlns:a16="http://schemas.microsoft.com/office/drawing/2014/main" id="{33351E63-B5CE-359F-11D2-05737E59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388" y="4632348"/>
            <a:ext cx="3000259" cy="1889880"/>
          </a:xfrm>
          <a:prstGeom prst="rect">
            <a:avLst/>
          </a:prstGeom>
        </p:spPr>
      </p:pic>
      <p:pic>
        <p:nvPicPr>
          <p:cNvPr id="5" name="Imagem 4" descr="Polícia Segurança Publica - Policía Portuguesa - Portugues… | Flickr ...">
            <a:extLst>
              <a:ext uri="{FF2B5EF4-FFF2-40B4-BE49-F238E27FC236}">
                <a16:creationId xmlns:a16="http://schemas.microsoft.com/office/drawing/2014/main" id="{C698C88D-7BFA-8D1E-F1DD-FF29E0B5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10" y="4630289"/>
            <a:ext cx="2449417" cy="1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9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1466-699F-942C-5BC4-B6457F9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PT">
                <a:ea typeface="+mj-lt"/>
                <a:cs typeface="+mj-lt"/>
              </a:rPr>
              <a:t>Qual é a necessidade do grupo alvo conseguir estar satisfeito</a:t>
            </a:r>
            <a:endParaRPr lang="pt-PT" sz="44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2F0384-2CCB-5DA0-8814-17CCC575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Policia – Nós </a:t>
            </a:r>
            <a:r>
              <a:rPr lang="pt-PT" sz="2400" dirty="0">
                <a:ea typeface="+mn-lt"/>
                <a:cs typeface="+mn-lt"/>
              </a:rPr>
              <a:t>precisamos </a:t>
            </a:r>
            <a:r>
              <a:rPr lang="pt-PT" sz="2400" dirty="0"/>
              <a:t>que este projeto tenha câmaras para poder visualizar o espaço, onde o carro está para fornecermos informação. Também é necessário que consiga transportar pequenos pesos, como por exemplo rádios que </a:t>
            </a:r>
            <a:r>
              <a:rPr lang="pt-PT" sz="2400" dirty="0">
                <a:latin typeface="Century Gothic"/>
                <a:cs typeface="Arial"/>
              </a:rPr>
              <a:t>poderíamos</a:t>
            </a:r>
            <a:r>
              <a:rPr lang="pt-PT" sz="1500" dirty="0">
                <a:latin typeface="Arial"/>
                <a:cs typeface="Arial"/>
              </a:rPr>
              <a:t> </a:t>
            </a:r>
            <a:r>
              <a:rPr lang="pt-PT" sz="2400" dirty="0">
                <a:latin typeface="Century Gothic"/>
                <a:cs typeface="Arial"/>
              </a:rPr>
              <a:t>falar</a:t>
            </a:r>
            <a:r>
              <a:rPr lang="pt-PT" sz="2400" dirty="0"/>
              <a:t> com os raptores para negociar a segurança de civis.</a:t>
            </a:r>
            <a:endParaRPr lang="pt-PT"/>
          </a:p>
          <a:p>
            <a:pPr>
              <a:buClr>
                <a:srgbClr val="262626"/>
              </a:buClr>
            </a:pPr>
            <a:r>
              <a:rPr lang="pt-PT" sz="2400" dirty="0"/>
              <a:t>Meteorologistas - Nós precisamos de ter sensores precisos neste veículo para fornecer dados concretos para uma analise assertiva.</a:t>
            </a:r>
          </a:p>
        </p:txBody>
      </p:sp>
    </p:spTree>
    <p:extLst>
      <p:ext uri="{BB962C8B-B14F-4D97-AF65-F5344CB8AC3E}">
        <p14:creationId xmlns:p14="http://schemas.microsoft.com/office/powerpoint/2010/main" val="2377491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1</Words>
  <Application>Microsoft Office PowerPoint</Application>
  <PresentationFormat>Ecrã Panorâmico</PresentationFormat>
  <Paragraphs>1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Savon</vt:lpstr>
      <vt:lpstr>S.T.A.R.</vt:lpstr>
      <vt:lpstr>Descrição do Projeto</vt:lpstr>
      <vt:lpstr>Publico Alvo</vt:lpstr>
      <vt:lpstr>Qual é a necessidade do grupo alvo conseguir estar satisfeito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239</cp:revision>
  <dcterms:created xsi:type="dcterms:W3CDTF">2025-02-14T18:04:16Z</dcterms:created>
  <dcterms:modified xsi:type="dcterms:W3CDTF">2025-02-14T19:19:05Z</dcterms:modified>
</cp:coreProperties>
</file>