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5143500" type="screen16x9"/>
  <p:notesSz cx="6858000" cy="9144000"/>
  <p:embeddedFontLst>
    <p:embeddedFont>
      <p:font typeface="Arimo" panose="020B0604020202020204" charset="0"/>
      <p:regular r:id="rId11"/>
      <p:bold r:id="rId12"/>
      <p:italic r:id="rId13"/>
      <p:boldItalic r:id="rId14"/>
    </p:embeddedFont>
    <p:embeddedFont>
      <p:font typeface="IBM Plex Mono" panose="020F0502020204030204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bdfc4e854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bdfc4e854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bdfc4e8548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bdfc4e8548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bdfc4e8548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bdfc4e8548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55263" y="850175"/>
            <a:ext cx="6611100" cy="329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4806262" y="3837503"/>
            <a:ext cx="2760000" cy="766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 txBox="1">
            <a:spLocks noGrp="1"/>
          </p:cNvSpPr>
          <p:nvPr>
            <p:ph type="title" hasCustomPrompt="1"/>
          </p:nvPr>
        </p:nvSpPr>
        <p:spPr>
          <a:xfrm>
            <a:off x="2897950" y="1797963"/>
            <a:ext cx="3348300" cy="10380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41" name="Google Shape;241;p11"/>
          <p:cNvSpPr txBox="1">
            <a:spLocks noGrp="1"/>
          </p:cNvSpPr>
          <p:nvPr>
            <p:ph type="subTitle" idx="1"/>
          </p:nvPr>
        </p:nvSpPr>
        <p:spPr>
          <a:xfrm>
            <a:off x="1970625" y="2984838"/>
            <a:ext cx="52029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42" name="Google Shape;242;p11"/>
          <p:cNvGrpSpPr/>
          <p:nvPr/>
        </p:nvGrpSpPr>
        <p:grpSpPr>
          <a:xfrm flipH="1"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243" name="Google Shape;243;p11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244" name="Google Shape;244;p11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250" name="Google Shape;250;p11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3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258" name="Google Shape;258;p13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260" name="Google Shape;26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77313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2541594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4" hasCustomPrompt="1"/>
          </p:nvPr>
        </p:nvSpPr>
        <p:spPr>
          <a:xfrm>
            <a:off x="4571975" y="1377313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5" hasCustomPrompt="1"/>
          </p:nvPr>
        </p:nvSpPr>
        <p:spPr>
          <a:xfrm>
            <a:off x="4571975" y="2541594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705858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>
            <a:spLocks noGrp="1"/>
          </p:cNvSpPr>
          <p:nvPr>
            <p:ph type="title" idx="7" hasCustomPrompt="1"/>
          </p:nvPr>
        </p:nvSpPr>
        <p:spPr>
          <a:xfrm>
            <a:off x="4571975" y="3705858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7" name="Google Shape;267;p13"/>
          <p:cNvSpPr txBox="1">
            <a:spLocks noGrp="1"/>
          </p:cNvSpPr>
          <p:nvPr>
            <p:ph type="subTitle" idx="1"/>
          </p:nvPr>
        </p:nvSpPr>
        <p:spPr>
          <a:xfrm>
            <a:off x="1596800" y="1377334"/>
            <a:ext cx="26274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8"/>
          </p:nvPr>
        </p:nvSpPr>
        <p:spPr>
          <a:xfrm>
            <a:off x="1596800" y="2541605"/>
            <a:ext cx="26274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9"/>
          </p:nvPr>
        </p:nvSpPr>
        <p:spPr>
          <a:xfrm>
            <a:off x="1596800" y="3705844"/>
            <a:ext cx="26274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13"/>
          </p:nvPr>
        </p:nvSpPr>
        <p:spPr>
          <a:xfrm>
            <a:off x="5455550" y="1377334"/>
            <a:ext cx="26274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subTitle" idx="14"/>
          </p:nvPr>
        </p:nvSpPr>
        <p:spPr>
          <a:xfrm>
            <a:off x="5455550" y="2541605"/>
            <a:ext cx="26274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15"/>
          </p:nvPr>
        </p:nvSpPr>
        <p:spPr>
          <a:xfrm>
            <a:off x="5455550" y="3705844"/>
            <a:ext cx="26274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273" name="Google Shape;273;p13"/>
          <p:cNvGrpSpPr/>
          <p:nvPr/>
        </p:nvGrpSpPr>
        <p:grpSpPr>
          <a:xfrm flipH="1">
            <a:off x="350316" y="556714"/>
            <a:ext cx="8443350" cy="4285366"/>
            <a:chOff x="350316" y="556714"/>
            <a:chExt cx="8443350" cy="4285366"/>
          </a:xfrm>
        </p:grpSpPr>
        <p:grpSp>
          <p:nvGrpSpPr>
            <p:cNvPr id="274" name="Google Shape;274;p13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275" name="Google Shape;275;p1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280" name="Google Shape;280;p13"/>
            <p:cNvGrpSpPr/>
            <p:nvPr/>
          </p:nvGrpSpPr>
          <p:grpSpPr>
            <a:xfrm rot="-5400000" flipH="1">
              <a:off x="7594483" y="3642897"/>
              <a:ext cx="2323966" cy="74400"/>
              <a:chOff x="6549300" y="620875"/>
              <a:chExt cx="2490320" cy="74400"/>
            </a:xfrm>
          </p:grpSpPr>
          <p:sp>
            <p:nvSpPr>
              <p:cNvPr id="281" name="Google Shape;281;p1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14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288" name="Google Shape;288;p14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290" name="Google Shape;290;p14"/>
          <p:cNvSpPr txBox="1">
            <a:spLocks noGrp="1"/>
          </p:cNvSpPr>
          <p:nvPr>
            <p:ph type="title"/>
          </p:nvPr>
        </p:nvSpPr>
        <p:spPr>
          <a:xfrm>
            <a:off x="1752400" y="539500"/>
            <a:ext cx="2722800" cy="48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91" name="Google Shape;291;p14"/>
          <p:cNvGrpSpPr/>
          <p:nvPr/>
        </p:nvGrpSpPr>
        <p:grpSpPr>
          <a:xfrm>
            <a:off x="346058" y="4756047"/>
            <a:ext cx="8447556" cy="74403"/>
            <a:chOff x="346058" y="4756047"/>
            <a:chExt cx="8447556" cy="74403"/>
          </a:xfrm>
        </p:grpSpPr>
        <p:grpSp>
          <p:nvGrpSpPr>
            <p:cNvPr id="292" name="Google Shape;292;p14"/>
            <p:cNvGrpSpPr/>
            <p:nvPr/>
          </p:nvGrpSpPr>
          <p:grpSpPr>
            <a:xfrm rot="10800000" flipH="1">
              <a:off x="6469648" y="4756050"/>
              <a:ext cx="2323966" cy="74400"/>
              <a:chOff x="6549300" y="620875"/>
              <a:chExt cx="2490320" cy="74400"/>
            </a:xfrm>
          </p:grpSpPr>
          <p:sp>
            <p:nvSpPr>
              <p:cNvPr id="293" name="Google Shape;293;p1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97" name="Google Shape;297;p1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298" name="Google Shape;298;p14"/>
            <p:cNvGrpSpPr/>
            <p:nvPr/>
          </p:nvGrpSpPr>
          <p:grpSpPr>
            <a:xfrm rot="10800000">
              <a:off x="346058" y="4756047"/>
              <a:ext cx="2323966" cy="74400"/>
              <a:chOff x="6549300" y="620875"/>
              <a:chExt cx="2490320" cy="74400"/>
            </a:xfrm>
          </p:grpSpPr>
          <p:sp>
            <p:nvSpPr>
              <p:cNvPr id="299" name="Google Shape;299;p1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15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306" name="Google Shape;306;p15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08" name="Google Shape;30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09" name="Google Shape;309;p15"/>
          <p:cNvGrpSpPr/>
          <p:nvPr/>
        </p:nvGrpSpPr>
        <p:grpSpPr>
          <a:xfrm>
            <a:off x="350316" y="556714"/>
            <a:ext cx="8443350" cy="2323966"/>
            <a:chOff x="350316" y="556714"/>
            <a:chExt cx="8443350" cy="2323966"/>
          </a:xfrm>
        </p:grpSpPr>
        <p:grpSp>
          <p:nvGrpSpPr>
            <p:cNvPr id="310" name="Google Shape;310;p15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311" name="Google Shape;311;p1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16" name="Google Shape;316;p15"/>
            <p:cNvGrpSpPr/>
            <p:nvPr/>
          </p:nvGrpSpPr>
          <p:grpSpPr>
            <a:xfrm rot="-5400000">
              <a:off x="7594483" y="1681497"/>
              <a:ext cx="2323966" cy="74400"/>
              <a:chOff x="6549300" y="620875"/>
              <a:chExt cx="2490320" cy="74400"/>
            </a:xfrm>
          </p:grpSpPr>
          <p:sp>
            <p:nvSpPr>
              <p:cNvPr id="317" name="Google Shape;317;p1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16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324" name="Google Shape;324;p16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26" name="Google Shape;326;p16"/>
          <p:cNvSpPr txBox="1">
            <a:spLocks noGrp="1"/>
          </p:cNvSpPr>
          <p:nvPr>
            <p:ph type="title"/>
          </p:nvPr>
        </p:nvSpPr>
        <p:spPr>
          <a:xfrm>
            <a:off x="713225" y="495045"/>
            <a:ext cx="4490700" cy="10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subTitle" idx="1"/>
          </p:nvPr>
        </p:nvSpPr>
        <p:spPr>
          <a:xfrm>
            <a:off x="713225" y="1554776"/>
            <a:ext cx="4490700" cy="9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6"/>
          <p:cNvSpPr>
            <a:spLocks noGrp="1"/>
          </p:cNvSpPr>
          <p:nvPr>
            <p:ph type="pic" idx="2"/>
          </p:nvPr>
        </p:nvSpPr>
        <p:spPr>
          <a:xfrm>
            <a:off x="713225" y="2531675"/>
            <a:ext cx="4466100" cy="2069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16"/>
          <p:cNvSpPr>
            <a:spLocks noGrp="1"/>
          </p:cNvSpPr>
          <p:nvPr>
            <p:ph type="pic" idx="3"/>
          </p:nvPr>
        </p:nvSpPr>
        <p:spPr>
          <a:xfrm>
            <a:off x="5333762" y="542150"/>
            <a:ext cx="3096900" cy="4059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30" name="Google Shape;330;p16"/>
          <p:cNvGrpSpPr/>
          <p:nvPr/>
        </p:nvGrpSpPr>
        <p:grpSpPr>
          <a:xfrm flipH="1">
            <a:off x="350316" y="556714"/>
            <a:ext cx="8443350" cy="4285366"/>
            <a:chOff x="350316" y="556714"/>
            <a:chExt cx="8443350" cy="4285366"/>
          </a:xfrm>
        </p:grpSpPr>
        <p:grpSp>
          <p:nvGrpSpPr>
            <p:cNvPr id="331" name="Google Shape;331;p16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332" name="Google Shape;332;p16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33" name="Google Shape;333;p16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36" name="Google Shape;336;p16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37" name="Google Shape;337;p16"/>
            <p:cNvGrpSpPr/>
            <p:nvPr/>
          </p:nvGrpSpPr>
          <p:grpSpPr>
            <a:xfrm rot="-5400000" flipH="1">
              <a:off x="7594483" y="3642897"/>
              <a:ext cx="2323966" cy="74400"/>
              <a:chOff x="6549300" y="620875"/>
              <a:chExt cx="2490320" cy="74400"/>
            </a:xfrm>
          </p:grpSpPr>
          <p:sp>
            <p:nvSpPr>
              <p:cNvPr id="338" name="Google Shape;338;p16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40" name="Google Shape;340;p16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41" name="Google Shape;341;p16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42" name="Google Shape;342;p16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7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345" name="Google Shape;345;p17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47" name="Google Shape;347;p17"/>
          <p:cNvSpPr txBox="1">
            <a:spLocks noGrp="1"/>
          </p:cNvSpPr>
          <p:nvPr>
            <p:ph type="title"/>
          </p:nvPr>
        </p:nvSpPr>
        <p:spPr>
          <a:xfrm>
            <a:off x="6088675" y="2421050"/>
            <a:ext cx="2342100" cy="10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7"/>
          <p:cNvSpPr txBox="1">
            <a:spLocks noGrp="1"/>
          </p:cNvSpPr>
          <p:nvPr>
            <p:ph type="subTitle" idx="1"/>
          </p:nvPr>
        </p:nvSpPr>
        <p:spPr>
          <a:xfrm>
            <a:off x="6088675" y="3457400"/>
            <a:ext cx="23421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7"/>
          <p:cNvSpPr>
            <a:spLocks noGrp="1"/>
          </p:cNvSpPr>
          <p:nvPr>
            <p:ph type="pic" idx="2"/>
          </p:nvPr>
        </p:nvSpPr>
        <p:spPr>
          <a:xfrm>
            <a:off x="595100" y="539500"/>
            <a:ext cx="2984700" cy="40644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7"/>
          <p:cNvSpPr>
            <a:spLocks noGrp="1"/>
          </p:cNvSpPr>
          <p:nvPr>
            <p:ph type="pic" idx="3"/>
          </p:nvPr>
        </p:nvSpPr>
        <p:spPr>
          <a:xfrm>
            <a:off x="3728945" y="539500"/>
            <a:ext cx="4678800" cy="18222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17"/>
          <p:cNvSpPr>
            <a:spLocks noGrp="1"/>
          </p:cNvSpPr>
          <p:nvPr>
            <p:ph type="pic" idx="4"/>
          </p:nvPr>
        </p:nvSpPr>
        <p:spPr>
          <a:xfrm>
            <a:off x="3737703" y="2461219"/>
            <a:ext cx="2148600" cy="2142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52" name="Google Shape;352;p17"/>
          <p:cNvGrpSpPr/>
          <p:nvPr/>
        </p:nvGrpSpPr>
        <p:grpSpPr>
          <a:xfrm rot="10800000" flipH="1">
            <a:off x="350316" y="2518114"/>
            <a:ext cx="8443350" cy="2323966"/>
            <a:chOff x="350316" y="556714"/>
            <a:chExt cx="8443350" cy="2323966"/>
          </a:xfrm>
        </p:grpSpPr>
        <p:grpSp>
          <p:nvGrpSpPr>
            <p:cNvPr id="353" name="Google Shape;353;p17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354" name="Google Shape;354;p17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56" name="Google Shape;356;p17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57" name="Google Shape;357;p17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58" name="Google Shape;358;p17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59" name="Google Shape;359;p17"/>
            <p:cNvGrpSpPr/>
            <p:nvPr/>
          </p:nvGrpSpPr>
          <p:grpSpPr>
            <a:xfrm rot="-5400000">
              <a:off x="7594483" y="1681497"/>
              <a:ext cx="2323966" cy="74400"/>
              <a:chOff x="6549300" y="620875"/>
              <a:chExt cx="2490320" cy="74400"/>
            </a:xfrm>
          </p:grpSpPr>
          <p:sp>
            <p:nvSpPr>
              <p:cNvPr id="360" name="Google Shape;360;p17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61" name="Google Shape;361;p17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62" name="Google Shape;362;p17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63" name="Google Shape;363;p17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64" name="Google Shape;364;p17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18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367" name="Google Shape;367;p18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69" name="Google Shape;369;p18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8"/>
          <p:cNvSpPr txBox="1">
            <a:spLocks noGrp="1"/>
          </p:cNvSpPr>
          <p:nvPr>
            <p:ph type="body" idx="1"/>
          </p:nvPr>
        </p:nvSpPr>
        <p:spPr>
          <a:xfrm>
            <a:off x="713250" y="1196100"/>
            <a:ext cx="7717500" cy="22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71" name="Google Shape;371;p18"/>
          <p:cNvGrpSpPr/>
          <p:nvPr/>
        </p:nvGrpSpPr>
        <p:grpSpPr>
          <a:xfrm>
            <a:off x="350316" y="556714"/>
            <a:ext cx="8443350" cy="2323966"/>
            <a:chOff x="350316" y="556714"/>
            <a:chExt cx="8443350" cy="2323966"/>
          </a:xfrm>
        </p:grpSpPr>
        <p:grpSp>
          <p:nvGrpSpPr>
            <p:cNvPr id="372" name="Google Shape;372;p18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373" name="Google Shape;373;p18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78" name="Google Shape;378;p18"/>
            <p:cNvGrpSpPr/>
            <p:nvPr/>
          </p:nvGrpSpPr>
          <p:grpSpPr>
            <a:xfrm rot="-5400000">
              <a:off x="7594483" y="1681497"/>
              <a:ext cx="2323966" cy="74400"/>
              <a:chOff x="6549300" y="620875"/>
              <a:chExt cx="2490320" cy="74400"/>
            </a:xfrm>
          </p:grpSpPr>
          <p:sp>
            <p:nvSpPr>
              <p:cNvPr id="379" name="Google Shape;379;p18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19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386" name="Google Shape;386;p19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88" name="Google Shape;388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19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626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90" name="Google Shape;390;p19"/>
          <p:cNvGrpSpPr/>
          <p:nvPr/>
        </p:nvGrpSpPr>
        <p:grpSpPr>
          <a:xfrm>
            <a:off x="350316" y="556714"/>
            <a:ext cx="8443350" cy="2323966"/>
            <a:chOff x="350316" y="556714"/>
            <a:chExt cx="8443350" cy="2323966"/>
          </a:xfrm>
        </p:grpSpPr>
        <p:grpSp>
          <p:nvGrpSpPr>
            <p:cNvPr id="391" name="Google Shape;391;p19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392" name="Google Shape;392;p19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97" name="Google Shape;397;p19"/>
            <p:cNvGrpSpPr/>
            <p:nvPr/>
          </p:nvGrpSpPr>
          <p:grpSpPr>
            <a:xfrm rot="-5400000">
              <a:off x="7594483" y="1681497"/>
              <a:ext cx="2323966" cy="74400"/>
              <a:chOff x="6549300" y="620875"/>
              <a:chExt cx="2490320" cy="74400"/>
            </a:xfrm>
          </p:grpSpPr>
          <p:sp>
            <p:nvSpPr>
              <p:cNvPr id="398" name="Google Shape;398;p19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02" name="Google Shape;402;p19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0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405" name="Google Shape;405;p20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407" name="Google Shape;40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20"/>
          <p:cNvSpPr txBox="1">
            <a:spLocks noGrp="1"/>
          </p:cNvSpPr>
          <p:nvPr>
            <p:ph type="subTitle" idx="1"/>
          </p:nvPr>
        </p:nvSpPr>
        <p:spPr>
          <a:xfrm>
            <a:off x="713227" y="2853637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0"/>
          <p:cNvSpPr txBox="1">
            <a:spLocks noGrp="1"/>
          </p:cNvSpPr>
          <p:nvPr>
            <p:ph type="subTitle" idx="2"/>
          </p:nvPr>
        </p:nvSpPr>
        <p:spPr>
          <a:xfrm>
            <a:off x="713226" y="1650175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0"/>
          <p:cNvSpPr txBox="1">
            <a:spLocks noGrp="1"/>
          </p:cNvSpPr>
          <p:nvPr>
            <p:ph type="subTitle" idx="3"/>
          </p:nvPr>
        </p:nvSpPr>
        <p:spPr>
          <a:xfrm>
            <a:off x="713226" y="4057100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subTitle" idx="4"/>
          </p:nvPr>
        </p:nvSpPr>
        <p:spPr>
          <a:xfrm>
            <a:off x="713227" y="2442137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subTitle" idx="5"/>
          </p:nvPr>
        </p:nvSpPr>
        <p:spPr>
          <a:xfrm>
            <a:off x="713226" y="1238675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subTitle" idx="6"/>
          </p:nvPr>
        </p:nvSpPr>
        <p:spPr>
          <a:xfrm>
            <a:off x="713225" y="3645600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414" name="Google Shape;414;p20"/>
          <p:cNvGrpSpPr/>
          <p:nvPr/>
        </p:nvGrpSpPr>
        <p:grpSpPr>
          <a:xfrm>
            <a:off x="346058" y="4756047"/>
            <a:ext cx="8447556" cy="74403"/>
            <a:chOff x="346058" y="4756047"/>
            <a:chExt cx="8447556" cy="74403"/>
          </a:xfrm>
        </p:grpSpPr>
        <p:grpSp>
          <p:nvGrpSpPr>
            <p:cNvPr id="415" name="Google Shape;415;p20"/>
            <p:cNvGrpSpPr/>
            <p:nvPr/>
          </p:nvGrpSpPr>
          <p:grpSpPr>
            <a:xfrm rot="10800000" flipH="1">
              <a:off x="6469648" y="4756050"/>
              <a:ext cx="2323966" cy="74400"/>
              <a:chOff x="6549300" y="620875"/>
              <a:chExt cx="2490320" cy="74400"/>
            </a:xfrm>
          </p:grpSpPr>
          <p:sp>
            <p:nvSpPr>
              <p:cNvPr id="416" name="Google Shape;416;p20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7" name="Google Shape;417;p20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8" name="Google Shape;418;p20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9" name="Google Shape;419;p20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0" name="Google Shape;420;p20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421" name="Google Shape;421;p20"/>
            <p:cNvGrpSpPr/>
            <p:nvPr/>
          </p:nvGrpSpPr>
          <p:grpSpPr>
            <a:xfrm rot="10800000">
              <a:off x="346058" y="4756047"/>
              <a:ext cx="2323966" cy="74400"/>
              <a:chOff x="6549300" y="620875"/>
              <a:chExt cx="2490320" cy="74400"/>
            </a:xfrm>
          </p:grpSpPr>
          <p:sp>
            <p:nvSpPr>
              <p:cNvPr id="422" name="Google Shape;422;p20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3" name="Google Shape;423;p20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4" name="Google Shape;424;p20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5" name="Google Shape;425;p20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26" name="Google Shape;26;p3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2" name="Google Shape;32;p3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33" name="Google Shape;33;p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3703700" y="2461827"/>
            <a:ext cx="4038300" cy="96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3825525" y="1526163"/>
            <a:ext cx="1260300" cy="87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3"/>
          <p:cNvSpPr>
            <a:spLocks noGrp="1"/>
          </p:cNvSpPr>
          <p:nvPr>
            <p:ph type="pic" idx="3"/>
          </p:nvPr>
        </p:nvSpPr>
        <p:spPr>
          <a:xfrm flipH="1">
            <a:off x="713225" y="1207188"/>
            <a:ext cx="2430300" cy="29592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1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429" name="Google Shape;429;p21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431" name="Google Shape;43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21"/>
          <p:cNvSpPr txBox="1">
            <a:spLocks noGrp="1"/>
          </p:cNvSpPr>
          <p:nvPr>
            <p:ph type="subTitle" idx="1"/>
          </p:nvPr>
        </p:nvSpPr>
        <p:spPr>
          <a:xfrm>
            <a:off x="1205101" y="1625632"/>
            <a:ext cx="32625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21"/>
          <p:cNvSpPr txBox="1">
            <a:spLocks noGrp="1"/>
          </p:cNvSpPr>
          <p:nvPr>
            <p:ph type="subTitle" idx="2"/>
          </p:nvPr>
        </p:nvSpPr>
        <p:spPr>
          <a:xfrm>
            <a:off x="5168279" y="1625624"/>
            <a:ext cx="32625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21"/>
          <p:cNvSpPr txBox="1">
            <a:spLocks noGrp="1"/>
          </p:cNvSpPr>
          <p:nvPr>
            <p:ph type="subTitle" idx="3"/>
          </p:nvPr>
        </p:nvSpPr>
        <p:spPr>
          <a:xfrm>
            <a:off x="1205101" y="3362600"/>
            <a:ext cx="32625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21"/>
          <p:cNvSpPr txBox="1">
            <a:spLocks noGrp="1"/>
          </p:cNvSpPr>
          <p:nvPr>
            <p:ph type="subTitle" idx="4"/>
          </p:nvPr>
        </p:nvSpPr>
        <p:spPr>
          <a:xfrm>
            <a:off x="5168278" y="3362598"/>
            <a:ext cx="32625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1"/>
          <p:cNvSpPr txBox="1">
            <a:spLocks noGrp="1"/>
          </p:cNvSpPr>
          <p:nvPr>
            <p:ph type="subTitle" idx="5"/>
          </p:nvPr>
        </p:nvSpPr>
        <p:spPr>
          <a:xfrm>
            <a:off x="1205100" y="1321079"/>
            <a:ext cx="326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37" name="Google Shape;437;p21"/>
          <p:cNvSpPr txBox="1">
            <a:spLocks noGrp="1"/>
          </p:cNvSpPr>
          <p:nvPr>
            <p:ph type="subTitle" idx="6"/>
          </p:nvPr>
        </p:nvSpPr>
        <p:spPr>
          <a:xfrm>
            <a:off x="1205100" y="3058131"/>
            <a:ext cx="326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38" name="Google Shape;438;p21"/>
          <p:cNvSpPr txBox="1">
            <a:spLocks noGrp="1"/>
          </p:cNvSpPr>
          <p:nvPr>
            <p:ph type="subTitle" idx="7"/>
          </p:nvPr>
        </p:nvSpPr>
        <p:spPr>
          <a:xfrm>
            <a:off x="5168249" y="1321075"/>
            <a:ext cx="326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39" name="Google Shape;439;p21"/>
          <p:cNvSpPr txBox="1">
            <a:spLocks noGrp="1"/>
          </p:cNvSpPr>
          <p:nvPr>
            <p:ph type="subTitle" idx="8"/>
          </p:nvPr>
        </p:nvSpPr>
        <p:spPr>
          <a:xfrm>
            <a:off x="5168249" y="3058124"/>
            <a:ext cx="326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440" name="Google Shape;440;p21"/>
          <p:cNvGrpSpPr/>
          <p:nvPr/>
        </p:nvGrpSpPr>
        <p:grpSpPr>
          <a:xfrm>
            <a:off x="346058" y="4756047"/>
            <a:ext cx="8447556" cy="74403"/>
            <a:chOff x="346058" y="4756047"/>
            <a:chExt cx="8447556" cy="74403"/>
          </a:xfrm>
        </p:grpSpPr>
        <p:grpSp>
          <p:nvGrpSpPr>
            <p:cNvPr id="441" name="Google Shape;441;p21"/>
            <p:cNvGrpSpPr/>
            <p:nvPr/>
          </p:nvGrpSpPr>
          <p:grpSpPr>
            <a:xfrm rot="10800000" flipH="1">
              <a:off x="6469648" y="4756050"/>
              <a:ext cx="2323966" cy="74400"/>
              <a:chOff x="6549300" y="620875"/>
              <a:chExt cx="2490320" cy="74400"/>
            </a:xfrm>
          </p:grpSpPr>
          <p:sp>
            <p:nvSpPr>
              <p:cNvPr id="442" name="Google Shape;442;p21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5" name="Google Shape;445;p21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447" name="Google Shape;447;p21"/>
            <p:cNvGrpSpPr/>
            <p:nvPr/>
          </p:nvGrpSpPr>
          <p:grpSpPr>
            <a:xfrm rot="10800000">
              <a:off x="346058" y="4756047"/>
              <a:ext cx="2323966" cy="74400"/>
              <a:chOff x="6549300" y="620875"/>
              <a:chExt cx="2490320" cy="74400"/>
            </a:xfrm>
          </p:grpSpPr>
          <p:sp>
            <p:nvSpPr>
              <p:cNvPr id="448" name="Google Shape;448;p21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22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455" name="Google Shape;455;p22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457" name="Google Shape;457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22"/>
          <p:cNvSpPr txBox="1">
            <a:spLocks noGrp="1"/>
          </p:cNvSpPr>
          <p:nvPr>
            <p:ph type="subTitle" idx="1"/>
          </p:nvPr>
        </p:nvSpPr>
        <p:spPr>
          <a:xfrm>
            <a:off x="712900" y="1647487"/>
            <a:ext cx="23745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22"/>
          <p:cNvSpPr txBox="1">
            <a:spLocks noGrp="1"/>
          </p:cNvSpPr>
          <p:nvPr>
            <p:ph type="subTitle" idx="2"/>
          </p:nvPr>
        </p:nvSpPr>
        <p:spPr>
          <a:xfrm>
            <a:off x="3328097" y="1647497"/>
            <a:ext cx="24807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22"/>
          <p:cNvSpPr txBox="1">
            <a:spLocks noGrp="1"/>
          </p:cNvSpPr>
          <p:nvPr>
            <p:ph type="subTitle" idx="3"/>
          </p:nvPr>
        </p:nvSpPr>
        <p:spPr>
          <a:xfrm>
            <a:off x="712900" y="3482035"/>
            <a:ext cx="23745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22"/>
          <p:cNvSpPr txBox="1">
            <a:spLocks noGrp="1"/>
          </p:cNvSpPr>
          <p:nvPr>
            <p:ph type="subTitle" idx="4"/>
          </p:nvPr>
        </p:nvSpPr>
        <p:spPr>
          <a:xfrm>
            <a:off x="3328101" y="3482036"/>
            <a:ext cx="24807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22"/>
          <p:cNvSpPr txBox="1">
            <a:spLocks noGrp="1"/>
          </p:cNvSpPr>
          <p:nvPr>
            <p:ph type="subTitle" idx="5"/>
          </p:nvPr>
        </p:nvSpPr>
        <p:spPr>
          <a:xfrm>
            <a:off x="6049485" y="1647493"/>
            <a:ext cx="23745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2"/>
          <p:cNvSpPr txBox="1">
            <a:spLocks noGrp="1"/>
          </p:cNvSpPr>
          <p:nvPr>
            <p:ph type="subTitle" idx="6"/>
          </p:nvPr>
        </p:nvSpPr>
        <p:spPr>
          <a:xfrm>
            <a:off x="6049503" y="3482035"/>
            <a:ext cx="23745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7"/>
          </p:nvPr>
        </p:nvSpPr>
        <p:spPr>
          <a:xfrm>
            <a:off x="712900" y="1333775"/>
            <a:ext cx="2374500" cy="3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65" name="Google Shape;465;p22"/>
          <p:cNvSpPr txBox="1">
            <a:spLocks noGrp="1"/>
          </p:cNvSpPr>
          <p:nvPr>
            <p:ph type="subTitle" idx="8"/>
          </p:nvPr>
        </p:nvSpPr>
        <p:spPr>
          <a:xfrm>
            <a:off x="3328096" y="1333775"/>
            <a:ext cx="2478300" cy="3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66" name="Google Shape;466;p22"/>
          <p:cNvSpPr txBox="1">
            <a:spLocks noGrp="1"/>
          </p:cNvSpPr>
          <p:nvPr>
            <p:ph type="subTitle" idx="9"/>
          </p:nvPr>
        </p:nvSpPr>
        <p:spPr>
          <a:xfrm>
            <a:off x="6049481" y="1333775"/>
            <a:ext cx="2372100" cy="3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67" name="Google Shape;467;p22"/>
          <p:cNvSpPr txBox="1">
            <a:spLocks noGrp="1"/>
          </p:cNvSpPr>
          <p:nvPr>
            <p:ph type="subTitle" idx="13"/>
          </p:nvPr>
        </p:nvSpPr>
        <p:spPr>
          <a:xfrm>
            <a:off x="712900" y="3170659"/>
            <a:ext cx="2374500" cy="3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68" name="Google Shape;468;p22"/>
          <p:cNvSpPr txBox="1">
            <a:spLocks noGrp="1"/>
          </p:cNvSpPr>
          <p:nvPr>
            <p:ph type="subTitle" idx="14"/>
          </p:nvPr>
        </p:nvSpPr>
        <p:spPr>
          <a:xfrm>
            <a:off x="3328096" y="3170656"/>
            <a:ext cx="2478300" cy="3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69" name="Google Shape;469;p22"/>
          <p:cNvSpPr txBox="1">
            <a:spLocks noGrp="1"/>
          </p:cNvSpPr>
          <p:nvPr>
            <p:ph type="subTitle" idx="15"/>
          </p:nvPr>
        </p:nvSpPr>
        <p:spPr>
          <a:xfrm>
            <a:off x="6049481" y="3170653"/>
            <a:ext cx="2374500" cy="3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470" name="Google Shape;470;p22"/>
          <p:cNvGrpSpPr/>
          <p:nvPr/>
        </p:nvGrpSpPr>
        <p:grpSpPr>
          <a:xfrm flipH="1">
            <a:off x="350316" y="556714"/>
            <a:ext cx="8443350" cy="4285366"/>
            <a:chOff x="350316" y="556714"/>
            <a:chExt cx="8443350" cy="4285366"/>
          </a:xfrm>
        </p:grpSpPr>
        <p:grpSp>
          <p:nvGrpSpPr>
            <p:cNvPr id="471" name="Google Shape;471;p22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472" name="Google Shape;472;p22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477" name="Google Shape;477;p22"/>
            <p:cNvGrpSpPr/>
            <p:nvPr/>
          </p:nvGrpSpPr>
          <p:grpSpPr>
            <a:xfrm rot="-5400000" flipH="1">
              <a:off x="7594483" y="3642897"/>
              <a:ext cx="2323966" cy="74400"/>
              <a:chOff x="6549300" y="620875"/>
              <a:chExt cx="2490320" cy="74400"/>
            </a:xfrm>
          </p:grpSpPr>
          <p:sp>
            <p:nvSpPr>
              <p:cNvPr id="478" name="Google Shape;478;p22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79" name="Google Shape;479;p22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23"/>
          <p:cNvGrpSpPr/>
          <p:nvPr/>
        </p:nvGrpSpPr>
        <p:grpSpPr>
          <a:xfrm>
            <a:off x="501097" y="478065"/>
            <a:ext cx="6977160" cy="4187349"/>
            <a:chOff x="174441" y="-326550"/>
            <a:chExt cx="8795109" cy="3967547"/>
          </a:xfrm>
        </p:grpSpPr>
        <p:sp>
          <p:nvSpPr>
            <p:cNvPr id="485" name="Google Shape;485;p23"/>
            <p:cNvSpPr/>
            <p:nvPr/>
          </p:nvSpPr>
          <p:spPr>
            <a:xfrm>
              <a:off x="174441" y="-163603"/>
              <a:ext cx="8795100" cy="380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174450" y="-326550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487" name="Google Shape;487;p23"/>
          <p:cNvSpPr txBox="1">
            <a:spLocks noGrp="1"/>
          </p:cNvSpPr>
          <p:nvPr>
            <p:ph type="title"/>
          </p:nvPr>
        </p:nvSpPr>
        <p:spPr>
          <a:xfrm>
            <a:off x="713225" y="764175"/>
            <a:ext cx="4448100" cy="9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23"/>
          <p:cNvSpPr txBox="1">
            <a:spLocks noGrp="1"/>
          </p:cNvSpPr>
          <p:nvPr>
            <p:ph type="subTitle" idx="1"/>
          </p:nvPr>
        </p:nvSpPr>
        <p:spPr>
          <a:xfrm>
            <a:off x="713225" y="17682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23"/>
          <p:cNvSpPr txBox="1"/>
          <p:nvPr/>
        </p:nvSpPr>
        <p:spPr>
          <a:xfrm>
            <a:off x="71325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CRÉDITOS:</a:t>
            </a:r>
            <a:r>
              <a:rPr lang="e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Esta plantilla es una creación de </a:t>
            </a:r>
            <a:r>
              <a:rPr lang="es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e incluye iconos de </a:t>
            </a:r>
            <a:r>
              <a:rPr lang="es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 infografías e imágenes de </a:t>
            </a:r>
            <a:r>
              <a:rPr lang="es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s" sz="1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1000" b="1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490" name="Google Shape;490;p23"/>
          <p:cNvGrpSpPr/>
          <p:nvPr/>
        </p:nvGrpSpPr>
        <p:grpSpPr>
          <a:xfrm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491" name="Google Shape;491;p23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492" name="Google Shape;492;p2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5" name="Google Shape;495;p2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6" name="Google Shape;496;p2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497" name="Google Shape;497;p23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498" name="Google Shape;498;p2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24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505" name="Google Shape;505;p24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507" name="Google Shape;507;p24"/>
          <p:cNvGrpSpPr/>
          <p:nvPr/>
        </p:nvGrpSpPr>
        <p:grpSpPr>
          <a:xfrm>
            <a:off x="331175" y="558375"/>
            <a:ext cx="8483700" cy="4045613"/>
            <a:chOff x="331175" y="558375"/>
            <a:chExt cx="8483700" cy="4045613"/>
          </a:xfrm>
        </p:grpSpPr>
        <p:grpSp>
          <p:nvGrpSpPr>
            <p:cNvPr id="508" name="Google Shape;508;p24"/>
            <p:cNvGrpSpPr/>
            <p:nvPr/>
          </p:nvGrpSpPr>
          <p:grpSpPr>
            <a:xfrm>
              <a:off x="331175" y="3552825"/>
              <a:ext cx="920400" cy="1051163"/>
              <a:chOff x="1508750" y="36588"/>
              <a:chExt cx="920400" cy="1051163"/>
            </a:xfrm>
          </p:grpSpPr>
          <p:sp>
            <p:nvSpPr>
              <p:cNvPr id="509" name="Google Shape;509;p24"/>
              <p:cNvSpPr/>
              <p:nvPr/>
            </p:nvSpPr>
            <p:spPr>
              <a:xfrm>
                <a:off x="1508750" y="492250"/>
                <a:ext cx="920400" cy="595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10" name="Google Shape;510;p24"/>
              <p:cNvSpPr/>
              <p:nvPr/>
            </p:nvSpPr>
            <p:spPr>
              <a:xfrm rot="-2700000">
                <a:off x="1646085" y="170323"/>
                <a:ext cx="645730" cy="645730"/>
              </a:xfrm>
              <a:prstGeom prst="rtTriangle">
                <a:avLst/>
              </a:prstGeom>
              <a:solidFill>
                <a:schemeClr val="dk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11" name="Google Shape;511;p24"/>
            <p:cNvGrpSpPr/>
            <p:nvPr/>
          </p:nvGrpSpPr>
          <p:grpSpPr>
            <a:xfrm>
              <a:off x="8131175" y="558375"/>
              <a:ext cx="683700" cy="1137000"/>
              <a:chOff x="-1144200" y="2928625"/>
              <a:chExt cx="683700" cy="1137000"/>
            </a:xfrm>
          </p:grpSpPr>
          <p:sp>
            <p:nvSpPr>
              <p:cNvPr id="512" name="Google Shape;512;p24"/>
              <p:cNvSpPr/>
              <p:nvPr/>
            </p:nvSpPr>
            <p:spPr>
              <a:xfrm>
                <a:off x="-1144200" y="2928625"/>
                <a:ext cx="683700" cy="1137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>
                <a:off x="-1144200" y="2928625"/>
                <a:ext cx="683700" cy="87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514" name="Google Shape;514;p24"/>
              <p:cNvGrpSpPr/>
              <p:nvPr/>
            </p:nvGrpSpPr>
            <p:grpSpPr>
              <a:xfrm>
                <a:off x="-1080750" y="3107500"/>
                <a:ext cx="556800" cy="752050"/>
                <a:chOff x="-1080750" y="3107500"/>
                <a:chExt cx="556800" cy="752050"/>
              </a:xfrm>
            </p:grpSpPr>
            <p:sp>
              <p:nvSpPr>
                <p:cNvPr id="515" name="Google Shape;515;p24"/>
                <p:cNvSpPr/>
                <p:nvPr/>
              </p:nvSpPr>
              <p:spPr>
                <a:xfrm>
                  <a:off x="-1080750" y="3107500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6" name="Google Shape;516;p24"/>
                <p:cNvSpPr/>
                <p:nvPr/>
              </p:nvSpPr>
              <p:spPr>
                <a:xfrm>
                  <a:off x="-1080750" y="3159418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7" name="Google Shape;517;p24"/>
                <p:cNvSpPr/>
                <p:nvPr/>
              </p:nvSpPr>
              <p:spPr>
                <a:xfrm>
                  <a:off x="-1080750" y="321133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8" name="Google Shape;518;p24"/>
                <p:cNvSpPr/>
                <p:nvPr/>
              </p:nvSpPr>
              <p:spPr>
                <a:xfrm>
                  <a:off x="-1080750" y="3263254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9" name="Google Shape;519;p24"/>
                <p:cNvSpPr/>
                <p:nvPr/>
              </p:nvSpPr>
              <p:spPr>
                <a:xfrm>
                  <a:off x="-1080750" y="331517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0" name="Google Shape;520;p24"/>
                <p:cNvSpPr/>
                <p:nvPr/>
              </p:nvSpPr>
              <p:spPr>
                <a:xfrm>
                  <a:off x="-1080750" y="336708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1" name="Google Shape;521;p24"/>
                <p:cNvSpPr/>
                <p:nvPr/>
              </p:nvSpPr>
              <p:spPr>
                <a:xfrm>
                  <a:off x="-1080750" y="3419007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2" name="Google Shape;522;p24"/>
                <p:cNvSpPr/>
                <p:nvPr/>
              </p:nvSpPr>
              <p:spPr>
                <a:xfrm>
                  <a:off x="-1080750" y="3470925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3" name="Google Shape;523;p24"/>
                <p:cNvSpPr/>
                <p:nvPr/>
              </p:nvSpPr>
              <p:spPr>
                <a:xfrm>
                  <a:off x="-1080750" y="3522843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4" name="Google Shape;524;p24"/>
                <p:cNvSpPr/>
                <p:nvPr/>
              </p:nvSpPr>
              <p:spPr>
                <a:xfrm>
                  <a:off x="-1080750" y="357476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5" name="Google Shape;525;p24"/>
                <p:cNvSpPr/>
                <p:nvPr/>
              </p:nvSpPr>
              <p:spPr>
                <a:xfrm>
                  <a:off x="-1080750" y="362667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6" name="Google Shape;526;p24"/>
                <p:cNvSpPr/>
                <p:nvPr/>
              </p:nvSpPr>
              <p:spPr>
                <a:xfrm>
                  <a:off x="-1080750" y="367859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7" name="Google Shape;527;p24"/>
                <p:cNvSpPr/>
                <p:nvPr/>
              </p:nvSpPr>
              <p:spPr>
                <a:xfrm>
                  <a:off x="-1080750" y="3730514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8" name="Google Shape;528;p24"/>
                <p:cNvSpPr/>
                <p:nvPr/>
              </p:nvSpPr>
              <p:spPr>
                <a:xfrm>
                  <a:off x="-1080750" y="3782432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9" name="Google Shape;529;p24"/>
                <p:cNvSpPr/>
                <p:nvPr/>
              </p:nvSpPr>
              <p:spPr>
                <a:xfrm>
                  <a:off x="-1080750" y="3834350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  <p:grpSp>
        <p:nvGrpSpPr>
          <p:cNvPr id="530" name="Google Shape;530;p24"/>
          <p:cNvGrpSpPr/>
          <p:nvPr/>
        </p:nvGrpSpPr>
        <p:grpSpPr>
          <a:xfrm>
            <a:off x="346058" y="4756047"/>
            <a:ext cx="8447556" cy="74403"/>
            <a:chOff x="346058" y="4756047"/>
            <a:chExt cx="8447556" cy="74403"/>
          </a:xfrm>
        </p:grpSpPr>
        <p:grpSp>
          <p:nvGrpSpPr>
            <p:cNvPr id="531" name="Google Shape;531;p24"/>
            <p:cNvGrpSpPr/>
            <p:nvPr/>
          </p:nvGrpSpPr>
          <p:grpSpPr>
            <a:xfrm rot="10800000" flipH="1">
              <a:off x="6469648" y="4756050"/>
              <a:ext cx="2323966" cy="74400"/>
              <a:chOff x="6549300" y="620875"/>
              <a:chExt cx="2490320" cy="74400"/>
            </a:xfrm>
          </p:grpSpPr>
          <p:sp>
            <p:nvSpPr>
              <p:cNvPr id="532" name="Google Shape;532;p2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6" name="Google Shape;536;p2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37" name="Google Shape;537;p24"/>
            <p:cNvGrpSpPr/>
            <p:nvPr/>
          </p:nvGrpSpPr>
          <p:grpSpPr>
            <a:xfrm rot="10800000">
              <a:off x="346058" y="4756047"/>
              <a:ext cx="2323966" cy="74400"/>
              <a:chOff x="6549300" y="620875"/>
              <a:chExt cx="2490320" cy="74400"/>
            </a:xfrm>
          </p:grpSpPr>
          <p:sp>
            <p:nvSpPr>
              <p:cNvPr id="538" name="Google Shape;538;p2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9" name="Google Shape;539;p2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1" name="Google Shape;541;p2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2" name="Google Shape;542;p2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25"/>
          <p:cNvGrpSpPr/>
          <p:nvPr/>
        </p:nvGrpSpPr>
        <p:grpSpPr>
          <a:xfrm>
            <a:off x="1331884" y="588337"/>
            <a:ext cx="6480236" cy="3889386"/>
            <a:chOff x="174441" y="-326550"/>
            <a:chExt cx="8795109" cy="3967547"/>
          </a:xfrm>
        </p:grpSpPr>
        <p:sp>
          <p:nvSpPr>
            <p:cNvPr id="545" name="Google Shape;545;p25"/>
            <p:cNvSpPr/>
            <p:nvPr/>
          </p:nvSpPr>
          <p:spPr>
            <a:xfrm>
              <a:off x="174441" y="-163603"/>
              <a:ext cx="8795100" cy="380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174450" y="-326550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547" name="Google Shape;547;p25"/>
          <p:cNvGrpSpPr/>
          <p:nvPr/>
        </p:nvGrpSpPr>
        <p:grpSpPr>
          <a:xfrm>
            <a:off x="448412" y="1052725"/>
            <a:ext cx="8082220" cy="3234675"/>
            <a:chOff x="448412" y="1052725"/>
            <a:chExt cx="8082220" cy="3234675"/>
          </a:xfrm>
        </p:grpSpPr>
        <p:grpSp>
          <p:nvGrpSpPr>
            <p:cNvPr id="548" name="Google Shape;548;p25"/>
            <p:cNvGrpSpPr/>
            <p:nvPr/>
          </p:nvGrpSpPr>
          <p:grpSpPr>
            <a:xfrm>
              <a:off x="448412" y="1052725"/>
              <a:ext cx="2011500" cy="1172100"/>
              <a:chOff x="9312437" y="1665650"/>
              <a:chExt cx="2011500" cy="1172100"/>
            </a:xfrm>
          </p:grpSpPr>
          <p:sp>
            <p:nvSpPr>
              <p:cNvPr id="549" name="Google Shape;549;p25"/>
              <p:cNvSpPr/>
              <p:nvPr/>
            </p:nvSpPr>
            <p:spPr>
              <a:xfrm>
                <a:off x="9312437" y="1665650"/>
                <a:ext cx="2008500" cy="11721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550" name="Google Shape;550;p25"/>
              <p:cNvCxnSpPr/>
              <p:nvPr/>
            </p:nvCxnSpPr>
            <p:spPr>
              <a:xfrm>
                <a:off x="9312437" y="1788346"/>
                <a:ext cx="201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51" name="Google Shape;551;p25"/>
              <p:cNvSpPr/>
              <p:nvPr/>
            </p:nvSpPr>
            <p:spPr>
              <a:xfrm>
                <a:off x="9368075" y="1929625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2" name="Google Shape;552;p25"/>
              <p:cNvSpPr/>
              <p:nvPr/>
            </p:nvSpPr>
            <p:spPr>
              <a:xfrm>
                <a:off x="9368075" y="1979544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3" name="Google Shape;553;p25"/>
              <p:cNvSpPr/>
              <p:nvPr/>
            </p:nvSpPr>
            <p:spPr>
              <a:xfrm>
                <a:off x="9368075" y="2029464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4" name="Google Shape;554;p25"/>
              <p:cNvSpPr/>
              <p:nvPr/>
            </p:nvSpPr>
            <p:spPr>
              <a:xfrm>
                <a:off x="9368075" y="2079383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5" name="Google Shape;555;p25"/>
              <p:cNvSpPr/>
              <p:nvPr/>
            </p:nvSpPr>
            <p:spPr>
              <a:xfrm>
                <a:off x="9368075" y="2129303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6" name="Google Shape;556;p25"/>
              <p:cNvSpPr/>
              <p:nvPr/>
            </p:nvSpPr>
            <p:spPr>
              <a:xfrm>
                <a:off x="9368075" y="2179222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7" name="Google Shape;557;p25"/>
              <p:cNvSpPr/>
              <p:nvPr/>
            </p:nvSpPr>
            <p:spPr>
              <a:xfrm>
                <a:off x="9368075" y="2229142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8" name="Google Shape;558;p25"/>
              <p:cNvSpPr/>
              <p:nvPr/>
            </p:nvSpPr>
            <p:spPr>
              <a:xfrm>
                <a:off x="9368075" y="2279050"/>
                <a:ext cx="946200" cy="25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559" name="Google Shape;559;p25"/>
              <p:cNvGrpSpPr/>
              <p:nvPr/>
            </p:nvGrpSpPr>
            <p:grpSpPr>
              <a:xfrm>
                <a:off x="9368075" y="2460800"/>
                <a:ext cx="698400" cy="77700"/>
                <a:chOff x="9368075" y="2460800"/>
                <a:chExt cx="698400" cy="77700"/>
              </a:xfrm>
            </p:grpSpPr>
            <p:sp>
              <p:nvSpPr>
                <p:cNvPr id="560" name="Google Shape;560;p25"/>
                <p:cNvSpPr/>
                <p:nvPr/>
              </p:nvSpPr>
              <p:spPr>
                <a:xfrm>
                  <a:off x="9368075" y="2460800"/>
                  <a:ext cx="698400" cy="25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61" name="Google Shape;561;p25"/>
                <p:cNvSpPr/>
                <p:nvPr/>
              </p:nvSpPr>
              <p:spPr>
                <a:xfrm>
                  <a:off x="9368075" y="2512700"/>
                  <a:ext cx="698400" cy="25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  <p:sp>
            <p:nvSpPr>
              <p:cNvPr id="562" name="Google Shape;562;p25"/>
              <p:cNvSpPr/>
              <p:nvPr/>
            </p:nvSpPr>
            <p:spPr>
              <a:xfrm>
                <a:off x="9368075" y="2328974"/>
                <a:ext cx="946200" cy="25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63" name="Google Shape;563;p25"/>
              <p:cNvSpPr/>
              <p:nvPr/>
            </p:nvSpPr>
            <p:spPr>
              <a:xfrm>
                <a:off x="9368075" y="2378898"/>
                <a:ext cx="946200" cy="25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64" name="Google Shape;564;p25"/>
            <p:cNvGrpSpPr/>
            <p:nvPr/>
          </p:nvGrpSpPr>
          <p:grpSpPr>
            <a:xfrm>
              <a:off x="7270325" y="3319600"/>
              <a:ext cx="1260307" cy="967800"/>
              <a:chOff x="9185600" y="1152775"/>
              <a:chExt cx="1260307" cy="967800"/>
            </a:xfrm>
          </p:grpSpPr>
          <p:sp>
            <p:nvSpPr>
              <p:cNvPr id="565" name="Google Shape;565;p25"/>
              <p:cNvSpPr/>
              <p:nvPr/>
            </p:nvSpPr>
            <p:spPr>
              <a:xfrm>
                <a:off x="9185600" y="1152775"/>
                <a:ext cx="1258500" cy="967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566" name="Google Shape;566;p25"/>
              <p:cNvCxnSpPr/>
              <p:nvPr/>
            </p:nvCxnSpPr>
            <p:spPr>
              <a:xfrm>
                <a:off x="9185607" y="1275471"/>
                <a:ext cx="126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67" name="Google Shape;567;p25"/>
              <p:cNvGrpSpPr/>
              <p:nvPr/>
            </p:nvGrpSpPr>
            <p:grpSpPr>
              <a:xfrm>
                <a:off x="9272252" y="1332250"/>
                <a:ext cx="1084871" cy="608875"/>
                <a:chOff x="9220470" y="1332238"/>
                <a:chExt cx="1188900" cy="608875"/>
              </a:xfrm>
            </p:grpSpPr>
            <p:sp>
              <p:nvSpPr>
                <p:cNvPr id="568" name="Google Shape;568;p25"/>
                <p:cNvSpPr/>
                <p:nvPr/>
              </p:nvSpPr>
              <p:spPr>
                <a:xfrm>
                  <a:off x="9220470" y="1332238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69" name="Google Shape;569;p25"/>
                <p:cNvSpPr/>
                <p:nvPr/>
              </p:nvSpPr>
              <p:spPr>
                <a:xfrm>
                  <a:off x="9220470" y="1382157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0" name="Google Shape;570;p25"/>
                <p:cNvSpPr/>
                <p:nvPr/>
              </p:nvSpPr>
              <p:spPr>
                <a:xfrm>
                  <a:off x="9220470" y="143207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1" name="Google Shape;571;p25"/>
                <p:cNvSpPr/>
                <p:nvPr/>
              </p:nvSpPr>
              <p:spPr>
                <a:xfrm>
                  <a:off x="9220470" y="148199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2" name="Google Shape;572;p25"/>
                <p:cNvSpPr/>
                <p:nvPr/>
              </p:nvSpPr>
              <p:spPr>
                <a:xfrm>
                  <a:off x="9220470" y="153191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3" name="Google Shape;573;p25"/>
                <p:cNvSpPr/>
                <p:nvPr/>
              </p:nvSpPr>
              <p:spPr>
                <a:xfrm>
                  <a:off x="9220470" y="158183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4" name="Google Shape;574;p25"/>
                <p:cNvSpPr/>
                <p:nvPr/>
              </p:nvSpPr>
              <p:spPr>
                <a:xfrm>
                  <a:off x="9220470" y="1631754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5" name="Google Shape;575;p25"/>
                <p:cNvSpPr/>
                <p:nvPr/>
              </p:nvSpPr>
              <p:spPr>
                <a:xfrm>
                  <a:off x="9220470" y="1681663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grpSp>
              <p:nvGrpSpPr>
                <p:cNvPr id="576" name="Google Shape;576;p25"/>
                <p:cNvGrpSpPr/>
                <p:nvPr/>
              </p:nvGrpSpPr>
              <p:grpSpPr>
                <a:xfrm>
                  <a:off x="9220470" y="1863413"/>
                  <a:ext cx="437617" cy="77700"/>
                  <a:chOff x="9368075" y="2460800"/>
                  <a:chExt cx="698400" cy="77700"/>
                </a:xfrm>
              </p:grpSpPr>
              <p:sp>
                <p:nvSpPr>
                  <p:cNvPr id="577" name="Google Shape;577;p25"/>
                  <p:cNvSpPr/>
                  <p:nvPr/>
                </p:nvSpPr>
                <p:spPr>
                  <a:xfrm>
                    <a:off x="9368075" y="2460800"/>
                    <a:ext cx="698400" cy="258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578" name="Google Shape;578;p25"/>
                  <p:cNvSpPr/>
                  <p:nvPr/>
                </p:nvSpPr>
                <p:spPr>
                  <a:xfrm>
                    <a:off x="9368075" y="2512700"/>
                    <a:ext cx="698400" cy="258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  <p:sp>
              <p:nvSpPr>
                <p:cNvPr id="579" name="Google Shape;579;p25"/>
                <p:cNvSpPr/>
                <p:nvPr/>
              </p:nvSpPr>
              <p:spPr>
                <a:xfrm>
                  <a:off x="9220470" y="1731586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80" name="Google Shape;580;p25"/>
                <p:cNvSpPr/>
                <p:nvPr/>
              </p:nvSpPr>
              <p:spPr>
                <a:xfrm>
                  <a:off x="9220470" y="1781510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  <p:grpSp>
        <p:nvGrpSpPr>
          <p:cNvPr id="581" name="Google Shape;581;p25"/>
          <p:cNvGrpSpPr/>
          <p:nvPr/>
        </p:nvGrpSpPr>
        <p:grpSpPr>
          <a:xfrm flipH="1"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582" name="Google Shape;582;p25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583" name="Google Shape;583;p2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4" name="Google Shape;584;p2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5" name="Google Shape;585;p2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6" name="Google Shape;586;p2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7" name="Google Shape;587;p2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88" name="Google Shape;588;p25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589" name="Google Shape;589;p2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3" name="Google Shape;593;p2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43" name="Google Shape;43;p4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>
            <a:off x="350316" y="556714"/>
            <a:ext cx="8443298" cy="4273736"/>
            <a:chOff x="350316" y="556714"/>
            <a:chExt cx="8443298" cy="4273736"/>
          </a:xfrm>
        </p:grpSpPr>
        <p:grpSp>
          <p:nvGrpSpPr>
            <p:cNvPr id="48" name="Google Shape;48;p4"/>
            <p:cNvGrpSpPr/>
            <p:nvPr/>
          </p:nvGrpSpPr>
          <p:grpSpPr>
            <a:xfrm rot="10800000" flipH="1">
              <a:off x="6469648" y="4756050"/>
              <a:ext cx="2323966" cy="74400"/>
              <a:chOff x="6549300" y="620875"/>
              <a:chExt cx="2490320" cy="74400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4" name="Google Shape;54;p4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5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62" name="Google Shape;62;p5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1"/>
          </p:nvPr>
        </p:nvSpPr>
        <p:spPr>
          <a:xfrm>
            <a:off x="1285425" y="3452175"/>
            <a:ext cx="7145400" cy="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2"/>
          </p:nvPr>
        </p:nvSpPr>
        <p:spPr>
          <a:xfrm>
            <a:off x="1285425" y="1787325"/>
            <a:ext cx="7145400" cy="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3"/>
          </p:nvPr>
        </p:nvSpPr>
        <p:spPr>
          <a:xfrm>
            <a:off x="1285488" y="1355725"/>
            <a:ext cx="71454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4"/>
          </p:nvPr>
        </p:nvSpPr>
        <p:spPr>
          <a:xfrm>
            <a:off x="1285435" y="3020575"/>
            <a:ext cx="71454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69" name="Google Shape;69;p5"/>
          <p:cNvGrpSpPr/>
          <p:nvPr/>
        </p:nvGrpSpPr>
        <p:grpSpPr>
          <a:xfrm>
            <a:off x="350316" y="556714"/>
            <a:ext cx="8443350" cy="2323966"/>
            <a:chOff x="350316" y="556714"/>
            <a:chExt cx="8443350" cy="2323966"/>
          </a:xfrm>
        </p:grpSpPr>
        <p:grpSp>
          <p:nvGrpSpPr>
            <p:cNvPr id="70" name="Google Shape;70;p5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76" name="Google Shape;76;p5"/>
            <p:cNvGrpSpPr/>
            <p:nvPr/>
          </p:nvGrpSpPr>
          <p:grpSpPr>
            <a:xfrm rot="-5400000">
              <a:off x="7594483" y="1681497"/>
              <a:ext cx="2323966" cy="74400"/>
              <a:chOff x="6549300" y="620875"/>
              <a:chExt cx="2490320" cy="74400"/>
            </a:xfrm>
          </p:grpSpPr>
          <p:sp>
            <p:nvSpPr>
              <p:cNvPr id="77" name="Google Shape;77;p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6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84" name="Google Shape;84;p6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7" name="Google Shape;87;p6"/>
          <p:cNvGrpSpPr/>
          <p:nvPr/>
        </p:nvGrpSpPr>
        <p:grpSpPr>
          <a:xfrm rot="10800000" flipH="1">
            <a:off x="350316" y="2518114"/>
            <a:ext cx="8443350" cy="2323966"/>
            <a:chOff x="350316" y="556714"/>
            <a:chExt cx="8443350" cy="2323966"/>
          </a:xfrm>
        </p:grpSpPr>
        <p:grpSp>
          <p:nvGrpSpPr>
            <p:cNvPr id="88" name="Google Shape;88;p6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89" name="Google Shape;89;p6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0" name="Google Shape;90;p6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1" name="Google Shape;91;p6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2" name="Google Shape;92;p6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3" name="Google Shape;93;p6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94" name="Google Shape;94;p6"/>
            <p:cNvGrpSpPr/>
            <p:nvPr/>
          </p:nvGrpSpPr>
          <p:grpSpPr>
            <a:xfrm rot="-5400000">
              <a:off x="7594483" y="1681497"/>
              <a:ext cx="2323966" cy="74400"/>
              <a:chOff x="6549300" y="620875"/>
              <a:chExt cx="2490320" cy="74400"/>
            </a:xfrm>
          </p:grpSpPr>
          <p:sp>
            <p:nvSpPr>
              <p:cNvPr id="95" name="Google Shape;95;p6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7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102" name="Google Shape;102;p7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04" name="Google Shape;104;p7"/>
          <p:cNvSpPr txBox="1">
            <a:spLocks noGrp="1"/>
          </p:cNvSpPr>
          <p:nvPr>
            <p:ph type="title"/>
          </p:nvPr>
        </p:nvSpPr>
        <p:spPr>
          <a:xfrm>
            <a:off x="713225" y="508374"/>
            <a:ext cx="4294800" cy="10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subTitle" idx="1"/>
          </p:nvPr>
        </p:nvSpPr>
        <p:spPr>
          <a:xfrm>
            <a:off x="713225" y="1790050"/>
            <a:ext cx="40374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7"/>
          <p:cNvSpPr>
            <a:spLocks noGrp="1"/>
          </p:cNvSpPr>
          <p:nvPr>
            <p:ph type="pic" idx="2"/>
          </p:nvPr>
        </p:nvSpPr>
        <p:spPr>
          <a:xfrm flipH="1">
            <a:off x="5765577" y="891550"/>
            <a:ext cx="2499000" cy="3644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07" name="Google Shape;107;p7"/>
          <p:cNvGrpSpPr/>
          <p:nvPr/>
        </p:nvGrpSpPr>
        <p:grpSpPr>
          <a:xfrm>
            <a:off x="350316" y="556714"/>
            <a:ext cx="8443350" cy="4285366"/>
            <a:chOff x="350316" y="556714"/>
            <a:chExt cx="8443350" cy="4285366"/>
          </a:xfrm>
        </p:grpSpPr>
        <p:grpSp>
          <p:nvGrpSpPr>
            <p:cNvPr id="108" name="Google Shape;108;p7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1" name="Google Shape;111;p7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2" name="Google Shape;112;p7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114" name="Google Shape;114;p7"/>
            <p:cNvGrpSpPr/>
            <p:nvPr/>
          </p:nvGrpSpPr>
          <p:grpSpPr>
            <a:xfrm rot="-5400000" flipH="1">
              <a:off x="7594483" y="3642897"/>
              <a:ext cx="2323966" cy="74400"/>
              <a:chOff x="6549300" y="620875"/>
              <a:chExt cx="2490320" cy="74400"/>
            </a:xfrm>
          </p:grpSpPr>
          <p:sp>
            <p:nvSpPr>
              <p:cNvPr id="115" name="Google Shape;115;p7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7" name="Google Shape;117;p7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9" name="Google Shape;119;p7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8"/>
          <p:cNvGrpSpPr/>
          <p:nvPr/>
        </p:nvGrpSpPr>
        <p:grpSpPr>
          <a:xfrm>
            <a:off x="968495" y="478075"/>
            <a:ext cx="7206712" cy="4187349"/>
            <a:chOff x="174441" y="-326550"/>
            <a:chExt cx="8795109" cy="3967547"/>
          </a:xfrm>
        </p:grpSpPr>
        <p:sp>
          <p:nvSpPr>
            <p:cNvPr id="122" name="Google Shape;122;p8"/>
            <p:cNvSpPr/>
            <p:nvPr/>
          </p:nvSpPr>
          <p:spPr>
            <a:xfrm>
              <a:off x="174441" y="-163603"/>
              <a:ext cx="8795100" cy="380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174450" y="-326550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1787450" y="1307100"/>
            <a:ext cx="55692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 flipH="1"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126" name="Google Shape;126;p8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127" name="Google Shape;127;p8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0" name="Google Shape;130;p8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132" name="Google Shape;132;p8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133" name="Google Shape;133;p8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grpSp>
        <p:nvGrpSpPr>
          <p:cNvPr id="138" name="Google Shape;138;p8"/>
          <p:cNvGrpSpPr/>
          <p:nvPr/>
        </p:nvGrpSpPr>
        <p:grpSpPr>
          <a:xfrm>
            <a:off x="438788" y="884818"/>
            <a:ext cx="8266887" cy="3507457"/>
            <a:chOff x="244288" y="884818"/>
            <a:chExt cx="8266887" cy="3507457"/>
          </a:xfrm>
        </p:grpSpPr>
        <p:grpSp>
          <p:nvGrpSpPr>
            <p:cNvPr id="139" name="Google Shape;139;p8"/>
            <p:cNvGrpSpPr/>
            <p:nvPr/>
          </p:nvGrpSpPr>
          <p:grpSpPr>
            <a:xfrm>
              <a:off x="244288" y="884818"/>
              <a:ext cx="1710590" cy="1338104"/>
              <a:chOff x="1168188" y="1230829"/>
              <a:chExt cx="2011512" cy="1573500"/>
            </a:xfrm>
          </p:grpSpPr>
          <p:grpSp>
            <p:nvGrpSpPr>
              <p:cNvPr id="140" name="Google Shape;140;p8"/>
              <p:cNvGrpSpPr/>
              <p:nvPr/>
            </p:nvGrpSpPr>
            <p:grpSpPr>
              <a:xfrm>
                <a:off x="1168188" y="1230829"/>
                <a:ext cx="2011512" cy="1573500"/>
                <a:chOff x="8820125" y="2932104"/>
                <a:chExt cx="2011512" cy="1573500"/>
              </a:xfrm>
            </p:grpSpPr>
            <p:sp>
              <p:nvSpPr>
                <p:cNvPr id="141" name="Google Shape;141;p8"/>
                <p:cNvSpPr/>
                <p:nvPr/>
              </p:nvSpPr>
              <p:spPr>
                <a:xfrm>
                  <a:off x="8820125" y="2932104"/>
                  <a:ext cx="2008500" cy="15735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cxnSp>
              <p:nvCxnSpPr>
                <p:cNvPr id="142" name="Google Shape;142;p8"/>
                <p:cNvCxnSpPr/>
                <p:nvPr/>
              </p:nvCxnSpPr>
              <p:spPr>
                <a:xfrm>
                  <a:off x="8820137" y="3054784"/>
                  <a:ext cx="2011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3" name="Google Shape;143;p8"/>
              <p:cNvGrpSpPr/>
              <p:nvPr/>
            </p:nvGrpSpPr>
            <p:grpSpPr>
              <a:xfrm>
                <a:off x="1309650" y="1472416"/>
                <a:ext cx="1728566" cy="1172134"/>
                <a:chOff x="1309650" y="1472416"/>
                <a:chExt cx="1728566" cy="1172134"/>
              </a:xfrm>
            </p:grpSpPr>
            <p:grpSp>
              <p:nvGrpSpPr>
                <p:cNvPr id="144" name="Google Shape;144;p8"/>
                <p:cNvGrpSpPr/>
                <p:nvPr/>
              </p:nvGrpSpPr>
              <p:grpSpPr>
                <a:xfrm>
                  <a:off x="1309650" y="1472450"/>
                  <a:ext cx="868800" cy="1172100"/>
                  <a:chOff x="9920425" y="3117000"/>
                  <a:chExt cx="868800" cy="1172100"/>
                </a:xfrm>
              </p:grpSpPr>
              <p:sp>
                <p:nvSpPr>
                  <p:cNvPr id="145" name="Google Shape;145;p8"/>
                  <p:cNvSpPr/>
                  <p:nvPr/>
                </p:nvSpPr>
                <p:spPr>
                  <a:xfrm>
                    <a:off x="9920425" y="3117000"/>
                    <a:ext cx="868800" cy="11721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grpSp>
                <p:nvGrpSpPr>
                  <p:cNvPr id="146" name="Google Shape;146;p8"/>
                  <p:cNvGrpSpPr/>
                  <p:nvPr/>
                </p:nvGrpSpPr>
                <p:grpSpPr>
                  <a:xfrm>
                    <a:off x="10002175" y="3212556"/>
                    <a:ext cx="705300" cy="190728"/>
                    <a:chOff x="10065000" y="3196075"/>
                    <a:chExt cx="705300" cy="125628"/>
                  </a:xfrm>
                </p:grpSpPr>
                <p:sp>
                  <p:nvSpPr>
                    <p:cNvPr id="147" name="Google Shape;147;p8"/>
                    <p:cNvSpPr/>
                    <p:nvPr/>
                  </p:nvSpPr>
                  <p:spPr>
                    <a:xfrm>
                      <a:off x="10065000" y="3196075"/>
                      <a:ext cx="705300" cy="25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48" name="Google Shape;148;p8"/>
                    <p:cNvSpPr/>
                    <p:nvPr/>
                  </p:nvSpPr>
                  <p:spPr>
                    <a:xfrm>
                      <a:off x="10065000" y="3245989"/>
                      <a:ext cx="705300" cy="25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49" name="Google Shape;149;p8"/>
                    <p:cNvSpPr/>
                    <p:nvPr/>
                  </p:nvSpPr>
                  <p:spPr>
                    <a:xfrm>
                      <a:off x="10065000" y="3295903"/>
                      <a:ext cx="705300" cy="25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</p:grpSp>
            </p:grpSp>
            <p:grpSp>
              <p:nvGrpSpPr>
                <p:cNvPr id="150" name="Google Shape;150;p8"/>
                <p:cNvGrpSpPr/>
                <p:nvPr/>
              </p:nvGrpSpPr>
              <p:grpSpPr>
                <a:xfrm>
                  <a:off x="2274348" y="1472416"/>
                  <a:ext cx="763868" cy="325317"/>
                  <a:chOff x="9220470" y="1332238"/>
                  <a:chExt cx="1188900" cy="325317"/>
                </a:xfrm>
              </p:grpSpPr>
              <p:sp>
                <p:nvSpPr>
                  <p:cNvPr id="151" name="Google Shape;151;p8"/>
                  <p:cNvSpPr/>
                  <p:nvPr/>
                </p:nvSpPr>
                <p:spPr>
                  <a:xfrm>
                    <a:off x="9220470" y="1332238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2" name="Google Shape;152;p8"/>
                  <p:cNvSpPr/>
                  <p:nvPr/>
                </p:nvSpPr>
                <p:spPr>
                  <a:xfrm>
                    <a:off x="9220470" y="1382157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3" name="Google Shape;153;p8"/>
                  <p:cNvSpPr/>
                  <p:nvPr/>
                </p:nvSpPr>
                <p:spPr>
                  <a:xfrm>
                    <a:off x="9220470" y="1432076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4" name="Google Shape;154;p8"/>
                  <p:cNvSpPr/>
                  <p:nvPr/>
                </p:nvSpPr>
                <p:spPr>
                  <a:xfrm>
                    <a:off x="9220470" y="1481996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5" name="Google Shape;155;p8"/>
                  <p:cNvSpPr/>
                  <p:nvPr/>
                </p:nvSpPr>
                <p:spPr>
                  <a:xfrm>
                    <a:off x="9220470" y="1531915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6" name="Google Shape;156;p8"/>
                  <p:cNvSpPr/>
                  <p:nvPr/>
                </p:nvSpPr>
                <p:spPr>
                  <a:xfrm>
                    <a:off x="9220470" y="1581835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7" name="Google Shape;157;p8"/>
                  <p:cNvSpPr/>
                  <p:nvPr/>
                </p:nvSpPr>
                <p:spPr>
                  <a:xfrm>
                    <a:off x="9220470" y="1631754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  <p:grpSp>
              <p:nvGrpSpPr>
                <p:cNvPr id="158" name="Google Shape;158;p8"/>
                <p:cNvGrpSpPr/>
                <p:nvPr/>
              </p:nvGrpSpPr>
              <p:grpSpPr>
                <a:xfrm>
                  <a:off x="2274388" y="2237450"/>
                  <a:ext cx="763800" cy="407100"/>
                  <a:chOff x="9972888" y="3117000"/>
                  <a:chExt cx="763800" cy="407100"/>
                </a:xfrm>
              </p:grpSpPr>
              <p:sp>
                <p:nvSpPr>
                  <p:cNvPr id="159" name="Google Shape;159;p8"/>
                  <p:cNvSpPr/>
                  <p:nvPr/>
                </p:nvSpPr>
                <p:spPr>
                  <a:xfrm>
                    <a:off x="9972888" y="3117000"/>
                    <a:ext cx="763800" cy="407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grpSp>
                <p:nvGrpSpPr>
                  <p:cNvPr id="160" name="Google Shape;160;p8"/>
                  <p:cNvGrpSpPr/>
                  <p:nvPr/>
                </p:nvGrpSpPr>
                <p:grpSpPr>
                  <a:xfrm>
                    <a:off x="10037675" y="3169975"/>
                    <a:ext cx="634200" cy="142149"/>
                    <a:chOff x="10100500" y="3168028"/>
                    <a:chExt cx="634200" cy="93630"/>
                  </a:xfrm>
                </p:grpSpPr>
                <p:sp>
                  <p:nvSpPr>
                    <p:cNvPr id="161" name="Google Shape;161;p8"/>
                    <p:cNvSpPr/>
                    <p:nvPr/>
                  </p:nvSpPr>
                  <p:spPr>
                    <a:xfrm>
                      <a:off x="10100500" y="3168028"/>
                      <a:ext cx="634200" cy="192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62" name="Google Shape;162;p8"/>
                    <p:cNvSpPr/>
                    <p:nvPr/>
                  </p:nvSpPr>
                  <p:spPr>
                    <a:xfrm>
                      <a:off x="10100500" y="3205243"/>
                      <a:ext cx="634200" cy="192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63" name="Google Shape;163;p8"/>
                    <p:cNvSpPr/>
                    <p:nvPr/>
                  </p:nvSpPr>
                  <p:spPr>
                    <a:xfrm>
                      <a:off x="10100500" y="3242458"/>
                      <a:ext cx="634200" cy="192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</p:grpSp>
            </p:grpSp>
            <p:grpSp>
              <p:nvGrpSpPr>
                <p:cNvPr id="164" name="Google Shape;164;p8"/>
                <p:cNvGrpSpPr/>
                <p:nvPr/>
              </p:nvGrpSpPr>
              <p:grpSpPr>
                <a:xfrm>
                  <a:off x="2307088" y="1978725"/>
                  <a:ext cx="698400" cy="77700"/>
                  <a:chOff x="9368075" y="2460800"/>
                  <a:chExt cx="698400" cy="77700"/>
                </a:xfrm>
              </p:grpSpPr>
              <p:sp>
                <p:nvSpPr>
                  <p:cNvPr id="165" name="Google Shape;165;p8"/>
                  <p:cNvSpPr/>
                  <p:nvPr/>
                </p:nvSpPr>
                <p:spPr>
                  <a:xfrm>
                    <a:off x="9368075" y="2460800"/>
                    <a:ext cx="698400" cy="258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66" name="Google Shape;166;p8"/>
                  <p:cNvSpPr/>
                  <p:nvPr/>
                </p:nvSpPr>
                <p:spPr>
                  <a:xfrm>
                    <a:off x="9368075" y="2512700"/>
                    <a:ext cx="698400" cy="258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</p:grpSp>
        </p:grpSp>
        <p:grpSp>
          <p:nvGrpSpPr>
            <p:cNvPr id="167" name="Google Shape;167;p8"/>
            <p:cNvGrpSpPr/>
            <p:nvPr/>
          </p:nvGrpSpPr>
          <p:grpSpPr>
            <a:xfrm>
              <a:off x="7827475" y="3255275"/>
              <a:ext cx="683700" cy="1137000"/>
              <a:chOff x="-1144200" y="2928625"/>
              <a:chExt cx="683700" cy="1137000"/>
            </a:xfrm>
          </p:grpSpPr>
          <p:sp>
            <p:nvSpPr>
              <p:cNvPr id="168" name="Google Shape;168;p8"/>
              <p:cNvSpPr/>
              <p:nvPr/>
            </p:nvSpPr>
            <p:spPr>
              <a:xfrm>
                <a:off x="-1144200" y="2928625"/>
                <a:ext cx="683700" cy="1137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-1144200" y="2928625"/>
                <a:ext cx="683700" cy="87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170" name="Google Shape;170;p8"/>
              <p:cNvGrpSpPr/>
              <p:nvPr/>
            </p:nvGrpSpPr>
            <p:grpSpPr>
              <a:xfrm>
                <a:off x="-1080750" y="3107500"/>
                <a:ext cx="556800" cy="752050"/>
                <a:chOff x="-1080750" y="3107500"/>
                <a:chExt cx="556800" cy="752050"/>
              </a:xfrm>
            </p:grpSpPr>
            <p:sp>
              <p:nvSpPr>
                <p:cNvPr id="171" name="Google Shape;171;p8"/>
                <p:cNvSpPr/>
                <p:nvPr/>
              </p:nvSpPr>
              <p:spPr>
                <a:xfrm>
                  <a:off x="-1080750" y="3107500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2" name="Google Shape;172;p8"/>
                <p:cNvSpPr/>
                <p:nvPr/>
              </p:nvSpPr>
              <p:spPr>
                <a:xfrm>
                  <a:off x="-1080750" y="3159418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3" name="Google Shape;173;p8"/>
                <p:cNvSpPr/>
                <p:nvPr/>
              </p:nvSpPr>
              <p:spPr>
                <a:xfrm>
                  <a:off x="-1080750" y="321133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>
                  <a:off x="-1080750" y="3263254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5" name="Google Shape;175;p8"/>
                <p:cNvSpPr/>
                <p:nvPr/>
              </p:nvSpPr>
              <p:spPr>
                <a:xfrm>
                  <a:off x="-1080750" y="331517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6" name="Google Shape;176;p8"/>
                <p:cNvSpPr/>
                <p:nvPr/>
              </p:nvSpPr>
              <p:spPr>
                <a:xfrm>
                  <a:off x="-1080750" y="336708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-1080750" y="3419007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8" name="Google Shape;178;p8"/>
                <p:cNvSpPr/>
                <p:nvPr/>
              </p:nvSpPr>
              <p:spPr>
                <a:xfrm>
                  <a:off x="-1080750" y="3470925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9" name="Google Shape;179;p8"/>
                <p:cNvSpPr/>
                <p:nvPr/>
              </p:nvSpPr>
              <p:spPr>
                <a:xfrm>
                  <a:off x="-1080750" y="3522843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0" name="Google Shape;180;p8"/>
                <p:cNvSpPr/>
                <p:nvPr/>
              </p:nvSpPr>
              <p:spPr>
                <a:xfrm>
                  <a:off x="-1080750" y="357476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1" name="Google Shape;181;p8"/>
                <p:cNvSpPr/>
                <p:nvPr/>
              </p:nvSpPr>
              <p:spPr>
                <a:xfrm>
                  <a:off x="-1080750" y="362667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2" name="Google Shape;182;p8"/>
                <p:cNvSpPr/>
                <p:nvPr/>
              </p:nvSpPr>
              <p:spPr>
                <a:xfrm>
                  <a:off x="-1080750" y="367859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3" name="Google Shape;183;p8"/>
                <p:cNvSpPr/>
                <p:nvPr/>
              </p:nvSpPr>
              <p:spPr>
                <a:xfrm>
                  <a:off x="-1080750" y="3730514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4" name="Google Shape;184;p8"/>
                <p:cNvSpPr/>
                <p:nvPr/>
              </p:nvSpPr>
              <p:spPr>
                <a:xfrm>
                  <a:off x="-1080750" y="3782432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5" name="Google Shape;185;p8"/>
                <p:cNvSpPr/>
                <p:nvPr/>
              </p:nvSpPr>
              <p:spPr>
                <a:xfrm>
                  <a:off x="-1080750" y="3834350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9"/>
          <p:cNvGrpSpPr/>
          <p:nvPr/>
        </p:nvGrpSpPr>
        <p:grpSpPr>
          <a:xfrm>
            <a:off x="880097" y="439290"/>
            <a:ext cx="6977160" cy="4187349"/>
            <a:chOff x="174441" y="-326550"/>
            <a:chExt cx="8795109" cy="3967547"/>
          </a:xfrm>
        </p:grpSpPr>
        <p:sp>
          <p:nvSpPr>
            <p:cNvPr id="188" name="Google Shape;188;p9"/>
            <p:cNvSpPr/>
            <p:nvPr/>
          </p:nvSpPr>
          <p:spPr>
            <a:xfrm>
              <a:off x="174441" y="-163603"/>
              <a:ext cx="8795100" cy="380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174450" y="-326550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90" name="Google Shape;190;p9"/>
          <p:cNvGrpSpPr/>
          <p:nvPr/>
        </p:nvGrpSpPr>
        <p:grpSpPr>
          <a:xfrm>
            <a:off x="536400" y="802025"/>
            <a:ext cx="7780806" cy="4021571"/>
            <a:chOff x="536400" y="802025"/>
            <a:chExt cx="7780806" cy="4021571"/>
          </a:xfrm>
        </p:grpSpPr>
        <p:grpSp>
          <p:nvGrpSpPr>
            <p:cNvPr id="191" name="Google Shape;191;p9"/>
            <p:cNvGrpSpPr/>
            <p:nvPr/>
          </p:nvGrpSpPr>
          <p:grpSpPr>
            <a:xfrm>
              <a:off x="6505247" y="3767768"/>
              <a:ext cx="1811959" cy="1055828"/>
              <a:chOff x="9312437" y="1665650"/>
              <a:chExt cx="2011500" cy="1172100"/>
            </a:xfrm>
          </p:grpSpPr>
          <p:sp>
            <p:nvSpPr>
              <p:cNvPr id="192" name="Google Shape;192;p9"/>
              <p:cNvSpPr/>
              <p:nvPr/>
            </p:nvSpPr>
            <p:spPr>
              <a:xfrm>
                <a:off x="9312437" y="1665650"/>
                <a:ext cx="2008500" cy="11721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193" name="Google Shape;193;p9"/>
              <p:cNvCxnSpPr/>
              <p:nvPr/>
            </p:nvCxnSpPr>
            <p:spPr>
              <a:xfrm>
                <a:off x="9312437" y="1788346"/>
                <a:ext cx="201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4" name="Google Shape;194;p9"/>
              <p:cNvSpPr/>
              <p:nvPr/>
            </p:nvSpPr>
            <p:spPr>
              <a:xfrm>
                <a:off x="9368075" y="1929625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9368075" y="1979544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9368075" y="2029464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9368075" y="2079383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9368075" y="2129303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9368075" y="2179222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9368075" y="2229142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201" name="Google Shape;201;p9"/>
              <p:cNvGrpSpPr/>
              <p:nvPr/>
            </p:nvGrpSpPr>
            <p:grpSpPr>
              <a:xfrm>
                <a:off x="9368086" y="2328964"/>
                <a:ext cx="698400" cy="263142"/>
                <a:chOff x="9368086" y="2328964"/>
                <a:chExt cx="698400" cy="263142"/>
              </a:xfrm>
            </p:grpSpPr>
            <p:sp>
              <p:nvSpPr>
                <p:cNvPr id="202" name="Google Shape;202;p9"/>
                <p:cNvSpPr/>
                <p:nvPr/>
              </p:nvSpPr>
              <p:spPr>
                <a:xfrm>
                  <a:off x="9368086" y="2328964"/>
                  <a:ext cx="698400" cy="113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03" name="Google Shape;203;p9"/>
                <p:cNvSpPr/>
                <p:nvPr/>
              </p:nvSpPr>
              <p:spPr>
                <a:xfrm>
                  <a:off x="9368086" y="2478706"/>
                  <a:ext cx="698400" cy="113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  <p:grpSp>
          <p:nvGrpSpPr>
            <p:cNvPr id="204" name="Google Shape;204;p9"/>
            <p:cNvGrpSpPr/>
            <p:nvPr/>
          </p:nvGrpSpPr>
          <p:grpSpPr>
            <a:xfrm>
              <a:off x="536400" y="802025"/>
              <a:ext cx="1260307" cy="967800"/>
              <a:chOff x="9185600" y="1152775"/>
              <a:chExt cx="1260307" cy="967800"/>
            </a:xfrm>
          </p:grpSpPr>
          <p:sp>
            <p:nvSpPr>
              <p:cNvPr id="205" name="Google Shape;205;p9"/>
              <p:cNvSpPr/>
              <p:nvPr/>
            </p:nvSpPr>
            <p:spPr>
              <a:xfrm>
                <a:off x="9185600" y="1152775"/>
                <a:ext cx="1258500" cy="967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206" name="Google Shape;206;p9"/>
              <p:cNvCxnSpPr/>
              <p:nvPr/>
            </p:nvCxnSpPr>
            <p:spPr>
              <a:xfrm>
                <a:off x="9185607" y="1275471"/>
                <a:ext cx="126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07" name="Google Shape;207;p9"/>
              <p:cNvGrpSpPr/>
              <p:nvPr/>
            </p:nvGrpSpPr>
            <p:grpSpPr>
              <a:xfrm>
                <a:off x="9272252" y="1332250"/>
                <a:ext cx="1084871" cy="608875"/>
                <a:chOff x="9220470" y="1332238"/>
                <a:chExt cx="1188900" cy="608875"/>
              </a:xfrm>
            </p:grpSpPr>
            <p:sp>
              <p:nvSpPr>
                <p:cNvPr id="208" name="Google Shape;208;p9"/>
                <p:cNvSpPr/>
                <p:nvPr/>
              </p:nvSpPr>
              <p:spPr>
                <a:xfrm>
                  <a:off x="9220470" y="1332238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09" name="Google Shape;209;p9"/>
                <p:cNvSpPr/>
                <p:nvPr/>
              </p:nvSpPr>
              <p:spPr>
                <a:xfrm>
                  <a:off x="9220470" y="1382157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0" name="Google Shape;210;p9"/>
                <p:cNvSpPr/>
                <p:nvPr/>
              </p:nvSpPr>
              <p:spPr>
                <a:xfrm>
                  <a:off x="9220470" y="143207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1" name="Google Shape;211;p9"/>
                <p:cNvSpPr/>
                <p:nvPr/>
              </p:nvSpPr>
              <p:spPr>
                <a:xfrm>
                  <a:off x="9220470" y="148199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2" name="Google Shape;212;p9"/>
                <p:cNvSpPr/>
                <p:nvPr/>
              </p:nvSpPr>
              <p:spPr>
                <a:xfrm>
                  <a:off x="9220470" y="153191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3" name="Google Shape;213;p9"/>
                <p:cNvSpPr/>
                <p:nvPr/>
              </p:nvSpPr>
              <p:spPr>
                <a:xfrm>
                  <a:off x="9220470" y="158183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4" name="Google Shape;214;p9"/>
                <p:cNvSpPr/>
                <p:nvPr/>
              </p:nvSpPr>
              <p:spPr>
                <a:xfrm>
                  <a:off x="9220470" y="1631754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5" name="Google Shape;215;p9"/>
                <p:cNvSpPr/>
                <p:nvPr/>
              </p:nvSpPr>
              <p:spPr>
                <a:xfrm>
                  <a:off x="9220470" y="1681663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grpSp>
              <p:nvGrpSpPr>
                <p:cNvPr id="216" name="Google Shape;216;p9"/>
                <p:cNvGrpSpPr/>
                <p:nvPr/>
              </p:nvGrpSpPr>
              <p:grpSpPr>
                <a:xfrm>
                  <a:off x="9220470" y="1863413"/>
                  <a:ext cx="437617" cy="77700"/>
                  <a:chOff x="9368075" y="2460800"/>
                  <a:chExt cx="698400" cy="77700"/>
                </a:xfrm>
              </p:grpSpPr>
              <p:sp>
                <p:nvSpPr>
                  <p:cNvPr id="217" name="Google Shape;217;p9"/>
                  <p:cNvSpPr/>
                  <p:nvPr/>
                </p:nvSpPr>
                <p:spPr>
                  <a:xfrm>
                    <a:off x="9368075" y="2460800"/>
                    <a:ext cx="698400" cy="258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218" name="Google Shape;218;p9"/>
                  <p:cNvSpPr/>
                  <p:nvPr/>
                </p:nvSpPr>
                <p:spPr>
                  <a:xfrm>
                    <a:off x="9368075" y="2512700"/>
                    <a:ext cx="698400" cy="258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  <p:sp>
              <p:nvSpPr>
                <p:cNvPr id="219" name="Google Shape;219;p9"/>
                <p:cNvSpPr/>
                <p:nvPr/>
              </p:nvSpPr>
              <p:spPr>
                <a:xfrm>
                  <a:off x="9220470" y="1731586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20" name="Google Shape;220;p9"/>
                <p:cNvSpPr/>
                <p:nvPr/>
              </p:nvSpPr>
              <p:spPr>
                <a:xfrm>
                  <a:off x="9220470" y="1781510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  <p:sp>
        <p:nvSpPr>
          <p:cNvPr id="221" name="Google Shape;221;p9"/>
          <p:cNvSpPr txBox="1">
            <a:spLocks noGrp="1"/>
          </p:cNvSpPr>
          <p:nvPr>
            <p:ph type="title"/>
          </p:nvPr>
        </p:nvSpPr>
        <p:spPr>
          <a:xfrm>
            <a:off x="1315550" y="1254000"/>
            <a:ext cx="56505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subTitle" idx="1"/>
          </p:nvPr>
        </p:nvSpPr>
        <p:spPr>
          <a:xfrm>
            <a:off x="1315550" y="3218400"/>
            <a:ext cx="56505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23" name="Google Shape;223;p9"/>
          <p:cNvGrpSpPr/>
          <p:nvPr/>
        </p:nvGrpSpPr>
        <p:grpSpPr>
          <a:xfrm>
            <a:off x="374566" y="2280032"/>
            <a:ext cx="8394825" cy="2323973"/>
            <a:chOff x="374566" y="2274695"/>
            <a:chExt cx="8394825" cy="2323973"/>
          </a:xfrm>
        </p:grpSpPr>
        <p:grpSp>
          <p:nvGrpSpPr>
            <p:cNvPr id="224" name="Google Shape;224;p9"/>
            <p:cNvGrpSpPr/>
            <p:nvPr/>
          </p:nvGrpSpPr>
          <p:grpSpPr>
            <a:xfrm rot="5400000">
              <a:off x="7570208" y="3399478"/>
              <a:ext cx="2323966" cy="74400"/>
              <a:chOff x="6549300" y="620875"/>
              <a:chExt cx="2490320" cy="74400"/>
            </a:xfrm>
          </p:grpSpPr>
          <p:sp>
            <p:nvSpPr>
              <p:cNvPr id="225" name="Google Shape;225;p9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230" name="Google Shape;230;p9"/>
            <p:cNvGrpSpPr/>
            <p:nvPr/>
          </p:nvGrpSpPr>
          <p:grpSpPr>
            <a:xfrm rot="-5400000">
              <a:off x="-750217" y="3399485"/>
              <a:ext cx="2323966" cy="74400"/>
              <a:chOff x="4695611" y="620875"/>
              <a:chExt cx="2490320" cy="74400"/>
            </a:xfrm>
          </p:grpSpPr>
          <p:sp>
            <p:nvSpPr>
              <p:cNvPr id="231" name="Google Shape;231;p9"/>
              <p:cNvSpPr/>
              <p:nvPr/>
            </p:nvSpPr>
            <p:spPr>
              <a:xfrm flipH="1">
                <a:off x="6758131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 flipH="1">
                <a:off x="6242501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 flipH="1">
                <a:off x="5726871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 flipH="1">
                <a:off x="5211241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 flipH="1">
                <a:off x="4695611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>
            <a:spLocks noGrp="1"/>
          </p:cNvSpPr>
          <p:nvPr>
            <p:ph type="pic" idx="2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10"/>
          <p:cNvSpPr txBox="1">
            <a:spLocks noGrp="1"/>
          </p:cNvSpPr>
          <p:nvPr>
            <p:ph type="title"/>
          </p:nvPr>
        </p:nvSpPr>
        <p:spPr>
          <a:xfrm>
            <a:off x="713225" y="4108475"/>
            <a:ext cx="7717500" cy="478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Cilindro_(geometria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g"/><Relationship Id="rId5" Type="http://schemas.openxmlformats.org/officeDocument/2006/relationships/hyperlink" Target="https://it.wikipedia.org/wiki/Cursore" TargetMode="External"/><Relationship Id="rId4" Type="http://schemas.openxmlformats.org/officeDocument/2006/relationships/hyperlink" Target="https://it.wikipedia.org/wiki/Resistivit%C3%A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6"/>
          <p:cNvSpPr txBox="1">
            <a:spLocks noGrp="1"/>
          </p:cNvSpPr>
          <p:nvPr>
            <p:ph type="ctrTitle"/>
          </p:nvPr>
        </p:nvSpPr>
        <p:spPr>
          <a:xfrm>
            <a:off x="655263" y="850175"/>
            <a:ext cx="6611100" cy="3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LABORATORIO DC MOTOR</a:t>
            </a:r>
            <a:endParaRPr/>
          </a:p>
        </p:txBody>
      </p:sp>
      <p:grpSp>
        <p:nvGrpSpPr>
          <p:cNvPr id="599" name="Google Shape;599;p26"/>
          <p:cNvGrpSpPr/>
          <p:nvPr/>
        </p:nvGrpSpPr>
        <p:grpSpPr>
          <a:xfrm>
            <a:off x="6679762" y="2633450"/>
            <a:ext cx="2011500" cy="1172100"/>
            <a:chOff x="9312437" y="1665650"/>
            <a:chExt cx="2011500" cy="1172100"/>
          </a:xfrm>
        </p:grpSpPr>
        <p:sp>
          <p:nvSpPr>
            <p:cNvPr id="600" name="Google Shape;600;p26"/>
            <p:cNvSpPr/>
            <p:nvPr/>
          </p:nvSpPr>
          <p:spPr>
            <a:xfrm>
              <a:off x="9312437" y="1665650"/>
              <a:ext cx="2008500" cy="1172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9681549" y="2534449"/>
              <a:ext cx="1461814" cy="151763"/>
            </a:xfrm>
            <a:custGeom>
              <a:avLst/>
              <a:gdLst/>
              <a:ahLst/>
              <a:cxnLst/>
              <a:rect l="l" t="t" r="r" b="b"/>
              <a:pathLst>
                <a:path w="93124" h="9668" extrusionOk="0">
                  <a:moveTo>
                    <a:pt x="0" y="9668"/>
                  </a:moveTo>
                  <a:cubicBezTo>
                    <a:pt x="1050" y="7219"/>
                    <a:pt x="2359" y="4877"/>
                    <a:pt x="3790" y="2629"/>
                  </a:cubicBezTo>
                  <a:cubicBezTo>
                    <a:pt x="4373" y="1712"/>
                    <a:pt x="5187" y="-575"/>
                    <a:pt x="5955" y="193"/>
                  </a:cubicBezTo>
                  <a:cubicBezTo>
                    <a:pt x="7096" y="1334"/>
                    <a:pt x="6622" y="3924"/>
                    <a:pt x="8121" y="4524"/>
                  </a:cubicBezTo>
                  <a:cubicBezTo>
                    <a:pt x="9312" y="5001"/>
                    <a:pt x="9882" y="1682"/>
                    <a:pt x="11099" y="2088"/>
                  </a:cubicBezTo>
                  <a:cubicBezTo>
                    <a:pt x="15838" y="3669"/>
                    <a:pt x="20584" y="5263"/>
                    <a:pt x="25176" y="7231"/>
                  </a:cubicBezTo>
                  <a:cubicBezTo>
                    <a:pt x="26608" y="7845"/>
                    <a:pt x="28346" y="5805"/>
                    <a:pt x="29778" y="6419"/>
                  </a:cubicBezTo>
                  <a:cubicBezTo>
                    <a:pt x="31818" y="7293"/>
                    <a:pt x="33527" y="9642"/>
                    <a:pt x="35733" y="9397"/>
                  </a:cubicBezTo>
                  <a:cubicBezTo>
                    <a:pt x="41121" y="8798"/>
                    <a:pt x="46716" y="9899"/>
                    <a:pt x="51976" y="8585"/>
                  </a:cubicBezTo>
                  <a:cubicBezTo>
                    <a:pt x="54443" y="7969"/>
                    <a:pt x="56201" y="5066"/>
                    <a:pt x="58744" y="5066"/>
                  </a:cubicBezTo>
                  <a:cubicBezTo>
                    <a:pt x="62115" y="5066"/>
                    <a:pt x="65144" y="8192"/>
                    <a:pt x="68489" y="7773"/>
                  </a:cubicBezTo>
                  <a:cubicBezTo>
                    <a:pt x="74175" y="7062"/>
                    <a:pt x="78267" y="1136"/>
                    <a:pt x="83920" y="193"/>
                  </a:cubicBezTo>
                  <a:cubicBezTo>
                    <a:pt x="87344" y="-378"/>
                    <a:pt x="89831" y="3967"/>
                    <a:pt x="93124" y="506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602" name="Google Shape;602;p26"/>
            <p:cNvCxnSpPr/>
            <p:nvPr/>
          </p:nvCxnSpPr>
          <p:spPr>
            <a:xfrm>
              <a:off x="9647699" y="2743600"/>
              <a:ext cx="1556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26"/>
            <p:cNvCxnSpPr/>
            <p:nvPr/>
          </p:nvCxnSpPr>
          <p:spPr>
            <a:xfrm>
              <a:off x="9312437" y="1867459"/>
              <a:ext cx="2011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4" name="Google Shape;604;p26"/>
            <p:cNvSpPr/>
            <p:nvPr/>
          </p:nvSpPr>
          <p:spPr>
            <a:xfrm>
              <a:off x="9368075" y="1929625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9368075" y="1979544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9368075" y="2029464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9368075" y="2079383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9368075" y="2129303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9368075" y="2179222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9368075" y="2229142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9368075" y="2279050"/>
              <a:ext cx="946200" cy="2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612" name="Google Shape;612;p26"/>
            <p:cNvGrpSpPr/>
            <p:nvPr/>
          </p:nvGrpSpPr>
          <p:grpSpPr>
            <a:xfrm>
              <a:off x="9368075" y="2460800"/>
              <a:ext cx="186600" cy="77700"/>
              <a:chOff x="9368075" y="2460800"/>
              <a:chExt cx="186600" cy="77700"/>
            </a:xfrm>
          </p:grpSpPr>
          <p:sp>
            <p:nvSpPr>
              <p:cNvPr id="613" name="Google Shape;613;p26"/>
              <p:cNvSpPr/>
              <p:nvPr/>
            </p:nvSpPr>
            <p:spPr>
              <a:xfrm>
                <a:off x="9368075" y="2460800"/>
                <a:ext cx="186600" cy="25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14" name="Google Shape;614;p26"/>
              <p:cNvSpPr/>
              <p:nvPr/>
            </p:nvSpPr>
            <p:spPr>
              <a:xfrm>
                <a:off x="9368075" y="2512700"/>
                <a:ext cx="186600" cy="2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615" name="Google Shape;615;p26"/>
            <p:cNvSpPr/>
            <p:nvPr/>
          </p:nvSpPr>
          <p:spPr>
            <a:xfrm>
              <a:off x="9368075" y="2328974"/>
              <a:ext cx="946200" cy="2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9368075" y="2378898"/>
              <a:ext cx="946200" cy="2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617" name="Google Shape;617;p26"/>
          <p:cNvSpPr txBox="1">
            <a:spLocks noGrp="1"/>
          </p:cNvSpPr>
          <p:nvPr>
            <p:ph type="subTitle" idx="1"/>
          </p:nvPr>
        </p:nvSpPr>
        <p:spPr>
          <a:xfrm>
            <a:off x="4806262" y="3837503"/>
            <a:ext cx="2760000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Filippo salviati, Andrea Camnasio e Nicolò Petrino</a:t>
            </a:r>
            <a:endParaRPr/>
          </a:p>
        </p:txBody>
      </p:sp>
      <p:sp>
        <p:nvSpPr>
          <p:cNvPr id="618" name="Google Shape;618;p26"/>
          <p:cNvSpPr/>
          <p:nvPr/>
        </p:nvSpPr>
        <p:spPr>
          <a:xfrm>
            <a:off x="4806262" y="3627552"/>
            <a:ext cx="2761200" cy="21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19" name="Google Shape;619;p26"/>
          <p:cNvSpPr/>
          <p:nvPr/>
        </p:nvSpPr>
        <p:spPr>
          <a:xfrm>
            <a:off x="655250" y="639275"/>
            <a:ext cx="6611100" cy="21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7"/>
          <p:cNvSpPr txBox="1">
            <a:spLocks noGrp="1"/>
          </p:cNvSpPr>
          <p:nvPr>
            <p:ph type="title"/>
          </p:nvPr>
        </p:nvSpPr>
        <p:spPr>
          <a:xfrm>
            <a:off x="713225" y="-1"/>
            <a:ext cx="4294800" cy="10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/>
              <a:t>POTENZIOMETRO</a:t>
            </a:r>
            <a:endParaRPr sz="1950"/>
          </a:p>
        </p:txBody>
      </p:sp>
      <p:sp>
        <p:nvSpPr>
          <p:cNvPr id="625" name="Google Shape;625;p27"/>
          <p:cNvSpPr txBox="1">
            <a:spLocks noGrp="1"/>
          </p:cNvSpPr>
          <p:nvPr>
            <p:ph type="subTitle" idx="1"/>
          </p:nvPr>
        </p:nvSpPr>
        <p:spPr>
          <a:xfrm>
            <a:off x="713225" y="1123725"/>
            <a:ext cx="4037400" cy="3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highlight>
                <a:schemeClr val="dk1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Il potenziometro è costituito da un </a:t>
            </a:r>
            <a:r>
              <a:rPr lang="es" b="1" dirty="0"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cilindro</a:t>
            </a:r>
            <a:r>
              <a:rPr lang="es" b="1" dirty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isolante su cui è fittamente avvolto un filo metallico con </a:t>
            </a:r>
            <a:r>
              <a:rPr lang="es" b="1" dirty="0"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resistività</a:t>
            </a:r>
            <a:r>
              <a:rPr lang="es" b="1" dirty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opportuna, mentre le due estremità sono connesse a due morsetti. Longitudinalmente al cilindro e da un'estremità all'altra, scorre un </a:t>
            </a:r>
            <a:r>
              <a:rPr lang="es" b="1" dirty="0"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cursore</a:t>
            </a:r>
            <a:endParaRPr b="1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recante un contatto strisciante sul filo, a sua volta collegato ad un morsetto.</a:t>
            </a:r>
            <a:endParaRPr b="1" dirty="0">
              <a:highlight>
                <a:schemeClr val="lt1"/>
              </a:highlight>
            </a:endParaRPr>
          </a:p>
        </p:txBody>
      </p:sp>
      <p:pic>
        <p:nvPicPr>
          <p:cNvPr id="626" name="Google Shape;62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8225" y="677849"/>
            <a:ext cx="4088700" cy="378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8"/>
          <p:cNvSpPr txBox="1">
            <a:spLocks noGrp="1"/>
          </p:cNvSpPr>
          <p:nvPr>
            <p:ph type="title"/>
          </p:nvPr>
        </p:nvSpPr>
        <p:spPr>
          <a:xfrm>
            <a:off x="713225" y="-1"/>
            <a:ext cx="4294800" cy="10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/>
              <a:t>DC CON MOTORE E BOTTONE</a:t>
            </a:r>
            <a:endParaRPr sz="1950"/>
          </a:p>
        </p:txBody>
      </p:sp>
      <p:sp>
        <p:nvSpPr>
          <p:cNvPr id="632" name="Google Shape;632;p28"/>
          <p:cNvSpPr txBox="1">
            <a:spLocks noGrp="1"/>
          </p:cNvSpPr>
          <p:nvPr>
            <p:ph type="subTitle" idx="1"/>
          </p:nvPr>
        </p:nvSpPr>
        <p:spPr>
          <a:xfrm>
            <a:off x="713225" y="1123725"/>
            <a:ext cx="4037400" cy="3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COMPONENTI</a:t>
            </a:r>
            <a:endParaRPr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b="1"/>
              <a:t>jumper</a:t>
            </a:r>
            <a:endParaRPr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b="1"/>
              <a:t>resistenza da 10 k</a:t>
            </a:r>
            <a:endParaRPr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b="1"/>
              <a:t>motore elettrico</a:t>
            </a:r>
            <a:endParaRPr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b="1"/>
              <a:t>diodo </a:t>
            </a:r>
            <a:endParaRPr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b="1"/>
              <a:t>mosfet </a:t>
            </a:r>
            <a:endParaRPr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b="1"/>
              <a:t>condensatore </a:t>
            </a:r>
            <a:endParaRPr b="1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633" name="Google Shape;6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025" y="517349"/>
            <a:ext cx="3907200" cy="380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9"/>
          <p:cNvSpPr txBox="1">
            <a:spLocks noGrp="1"/>
          </p:cNvSpPr>
          <p:nvPr>
            <p:ph type="title"/>
          </p:nvPr>
        </p:nvSpPr>
        <p:spPr>
          <a:xfrm>
            <a:off x="713225" y="-1"/>
            <a:ext cx="4294800" cy="10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 dirty="0"/>
              <a:t>DC MOTOR BLINKING LED</a:t>
            </a:r>
            <a:endParaRPr sz="1950" dirty="0"/>
          </a:p>
        </p:txBody>
      </p:sp>
      <p:sp>
        <p:nvSpPr>
          <p:cNvPr id="639" name="Google Shape;639;p29"/>
          <p:cNvSpPr txBox="1">
            <a:spLocks noGrp="1"/>
          </p:cNvSpPr>
          <p:nvPr>
            <p:ph type="subTitle" idx="1"/>
          </p:nvPr>
        </p:nvSpPr>
        <p:spPr>
          <a:xfrm>
            <a:off x="713225" y="1034700"/>
            <a:ext cx="4466700" cy="3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const int led=3;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int fadeamount=5;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int luminosita=0;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void setup() {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  // put your setup code here, to run once: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  pinMode(led, OUTPUT);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}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void loop() {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  // put your main code here, to run repeatedly: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  luminosita=map(luminosita, 0, 255, 120, 255);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  analogWrite(led, luminosita);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  luminosita=luminosita+fadeamount;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  if(luminosita==0 || luminosita==255){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  fadeamount=-fadeamount;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  delay(1000);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  }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0" name="Google Shape;6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8" y="842177"/>
            <a:ext cx="4367017" cy="2391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7C4278-723D-BE7D-1AC2-FD18A414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08374"/>
            <a:ext cx="4294800" cy="778559"/>
          </a:xfrm>
        </p:spPr>
        <p:txBody>
          <a:bodyPr/>
          <a:lstStyle/>
          <a:p>
            <a:r>
              <a:rPr lang="it-IT" sz="1950" dirty="0"/>
              <a:t>DC MOTOR COMANDATO DA MONITOR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C10F1A-3C0E-2B2E-16E7-3D8709F5F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600" y="1185333"/>
            <a:ext cx="4037400" cy="3804355"/>
          </a:xfrm>
        </p:spPr>
        <p:txBody>
          <a:bodyPr/>
          <a:lstStyle/>
          <a:p>
            <a:pPr marL="152400" indent="0">
              <a:buNone/>
            </a:pPr>
            <a:r>
              <a:rPr lang="it-IT" b="1" dirty="0" err="1"/>
              <a:t>int</a:t>
            </a:r>
            <a:r>
              <a:rPr lang="it-IT" b="1" dirty="0"/>
              <a:t> </a:t>
            </a:r>
            <a:r>
              <a:rPr lang="it-IT" b="1" dirty="0" err="1"/>
              <a:t>motorPin</a:t>
            </a:r>
            <a:r>
              <a:rPr lang="it-IT" b="1" dirty="0"/>
              <a:t> = 3;</a:t>
            </a:r>
          </a:p>
          <a:p>
            <a:pPr marL="152400" indent="0">
              <a:buNone/>
            </a:pPr>
            <a:r>
              <a:rPr lang="it-IT" b="1" dirty="0" err="1"/>
              <a:t>void</a:t>
            </a:r>
            <a:r>
              <a:rPr lang="it-IT" b="1" dirty="0"/>
              <a:t> setup()</a:t>
            </a:r>
          </a:p>
          <a:p>
            <a:pPr marL="152400" indent="0">
              <a:buNone/>
            </a:pPr>
            <a:r>
              <a:rPr lang="it-IT" b="1" dirty="0"/>
              <a:t>{</a:t>
            </a:r>
          </a:p>
          <a:p>
            <a:pPr marL="152400" indent="0">
              <a:buNone/>
            </a:pPr>
            <a:r>
              <a:rPr lang="it-IT" b="1" dirty="0" err="1"/>
              <a:t>pinMode</a:t>
            </a:r>
            <a:r>
              <a:rPr lang="it-IT" b="1" dirty="0"/>
              <a:t> (</a:t>
            </a:r>
            <a:r>
              <a:rPr lang="it-IT" b="1" dirty="0" err="1"/>
              <a:t>motorPin</a:t>
            </a:r>
            <a:r>
              <a:rPr lang="it-IT" b="1" dirty="0"/>
              <a:t>, OUTPUT);</a:t>
            </a:r>
          </a:p>
          <a:p>
            <a:pPr marL="152400" indent="0">
              <a:buNone/>
            </a:pPr>
            <a:r>
              <a:rPr lang="it-IT" b="1" dirty="0" err="1"/>
              <a:t>Serial.begin</a:t>
            </a:r>
            <a:r>
              <a:rPr lang="it-IT" b="1" dirty="0"/>
              <a:t>(9600);</a:t>
            </a:r>
          </a:p>
          <a:p>
            <a:pPr marL="152400" indent="0">
              <a:buNone/>
            </a:pPr>
            <a:r>
              <a:rPr lang="it-IT" b="1" dirty="0" err="1"/>
              <a:t>while</a:t>
            </a:r>
            <a:r>
              <a:rPr lang="it-IT" b="1" dirty="0"/>
              <a:t> (! Serial);</a:t>
            </a:r>
          </a:p>
          <a:p>
            <a:pPr marL="152400" indent="0">
              <a:buNone/>
            </a:pPr>
            <a:r>
              <a:rPr lang="it-IT" b="1" dirty="0" err="1"/>
              <a:t>Serial.println</a:t>
            </a:r>
            <a:r>
              <a:rPr lang="it-IT" b="1" dirty="0"/>
              <a:t>("Speed 0 to 255");</a:t>
            </a:r>
          </a:p>
          <a:p>
            <a:pPr marL="152400" indent="0">
              <a:buNone/>
            </a:pPr>
            <a:r>
              <a:rPr lang="it-IT" b="1" dirty="0"/>
              <a:t>}</a:t>
            </a:r>
          </a:p>
          <a:p>
            <a:pPr marL="152400" indent="0">
              <a:buNone/>
            </a:pPr>
            <a:r>
              <a:rPr lang="it-IT" b="1" dirty="0" err="1"/>
              <a:t>void</a:t>
            </a:r>
            <a:r>
              <a:rPr lang="it-IT" b="1" dirty="0"/>
              <a:t> loop()</a:t>
            </a:r>
          </a:p>
          <a:p>
            <a:pPr marL="152400" indent="0">
              <a:buNone/>
            </a:pPr>
            <a:r>
              <a:rPr lang="it-IT" b="1" dirty="0"/>
              <a:t>{</a:t>
            </a:r>
          </a:p>
          <a:p>
            <a:pPr marL="152400" indent="0">
              <a:buNone/>
            </a:pPr>
            <a:r>
              <a:rPr lang="it-IT" b="1" dirty="0" err="1"/>
              <a:t>if</a:t>
            </a:r>
            <a:r>
              <a:rPr lang="it-IT" b="1" dirty="0"/>
              <a:t> (</a:t>
            </a:r>
            <a:r>
              <a:rPr lang="it-IT" b="1" dirty="0" err="1"/>
              <a:t>Serial.available</a:t>
            </a:r>
            <a:r>
              <a:rPr lang="it-IT" b="1" dirty="0"/>
              <a:t>())</a:t>
            </a:r>
          </a:p>
          <a:p>
            <a:pPr marL="152400" indent="0">
              <a:buNone/>
            </a:pPr>
            <a:r>
              <a:rPr lang="it-IT" b="1" dirty="0"/>
              <a:t>{</a:t>
            </a:r>
          </a:p>
          <a:p>
            <a:pPr marL="152400" indent="0">
              <a:buNone/>
            </a:pPr>
            <a:r>
              <a:rPr lang="it-IT" b="1" dirty="0" err="1"/>
              <a:t>int</a:t>
            </a:r>
            <a:r>
              <a:rPr lang="it-IT" b="1" dirty="0"/>
              <a:t> speed = </a:t>
            </a:r>
            <a:r>
              <a:rPr lang="it-IT" b="1" dirty="0" err="1"/>
              <a:t>Serial.parseInt</a:t>
            </a:r>
            <a:r>
              <a:rPr lang="it-IT" b="1" dirty="0"/>
              <a:t>();</a:t>
            </a:r>
          </a:p>
          <a:p>
            <a:pPr marL="152400" indent="0">
              <a:buNone/>
            </a:pPr>
            <a:r>
              <a:rPr lang="it-IT" b="1" dirty="0" err="1"/>
              <a:t>if</a:t>
            </a:r>
            <a:r>
              <a:rPr lang="it-IT" b="1" dirty="0"/>
              <a:t> (speed &gt;= 0 &amp;&amp; speed &lt;= 255)</a:t>
            </a:r>
          </a:p>
          <a:p>
            <a:pPr marL="152400" indent="0">
              <a:buNone/>
            </a:pPr>
            <a:r>
              <a:rPr lang="it-IT" b="1" dirty="0"/>
              <a:t>{</a:t>
            </a:r>
          </a:p>
          <a:p>
            <a:pPr marL="152400" indent="0">
              <a:buNone/>
            </a:pPr>
            <a:r>
              <a:rPr lang="it-IT" b="1" dirty="0" err="1"/>
              <a:t>analogWrite</a:t>
            </a:r>
            <a:r>
              <a:rPr lang="it-IT" b="1" dirty="0"/>
              <a:t>(</a:t>
            </a:r>
            <a:r>
              <a:rPr lang="it-IT" b="1" dirty="0" err="1"/>
              <a:t>motorPin</a:t>
            </a:r>
            <a:r>
              <a:rPr lang="it-IT" b="1" dirty="0"/>
              <a:t>, speed);</a:t>
            </a:r>
          </a:p>
          <a:p>
            <a:pPr marL="152400" indent="0">
              <a:buNone/>
            </a:pPr>
            <a:r>
              <a:rPr lang="it-IT" b="1" dirty="0"/>
              <a:t>}</a:t>
            </a:r>
          </a:p>
          <a:p>
            <a:pPr marL="152400" indent="0">
              <a:buNone/>
            </a:pPr>
            <a:r>
              <a:rPr lang="it-IT" b="1" dirty="0"/>
              <a:t>delay(100);</a:t>
            </a:r>
          </a:p>
          <a:p>
            <a:pPr marL="152400" indent="0">
              <a:buNone/>
            </a:pPr>
            <a:r>
              <a:rPr lang="it-IT" b="1" dirty="0"/>
              <a:t>}</a:t>
            </a:r>
          </a:p>
          <a:p>
            <a:pPr marL="152400" indent="0">
              <a:buNone/>
            </a:pPr>
            <a:r>
              <a:rPr lang="it-IT" b="1" dirty="0"/>
              <a:t>}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2105611B-8185-EEC0-B988-2FDC5E732AB1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</p:spTree>
    <p:extLst>
      <p:ext uri="{BB962C8B-B14F-4D97-AF65-F5344CB8AC3E}">
        <p14:creationId xmlns:p14="http://schemas.microsoft.com/office/powerpoint/2010/main" val="313502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0"/>
          <p:cNvSpPr txBox="1">
            <a:spLocks noGrp="1"/>
          </p:cNvSpPr>
          <p:nvPr>
            <p:ph type="title"/>
          </p:nvPr>
        </p:nvSpPr>
        <p:spPr>
          <a:xfrm>
            <a:off x="713225" y="63974"/>
            <a:ext cx="4294800" cy="9616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 dirty="0"/>
              <a:t>DC MOTOR CON SCHERMO LCD</a:t>
            </a:r>
            <a:endParaRPr sz="1950" dirty="0"/>
          </a:p>
        </p:txBody>
      </p:sp>
      <p:sp>
        <p:nvSpPr>
          <p:cNvPr id="646" name="Google Shape;646;p30"/>
          <p:cNvSpPr txBox="1">
            <a:spLocks noGrp="1"/>
          </p:cNvSpPr>
          <p:nvPr>
            <p:ph type="subTitle" idx="1"/>
          </p:nvPr>
        </p:nvSpPr>
        <p:spPr>
          <a:xfrm>
            <a:off x="627275" y="1025600"/>
            <a:ext cx="4466700" cy="3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int motorPin = 3;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void setup()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{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pinMode (motorPin, OUTPUT);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Serial.begin(9600);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while (! Serial);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Serial.println("Speed 0 to 255");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}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void loop()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{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if (Serial.available())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{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int speed = Serial.parseInt();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if (speed &gt;= 0 &amp;&amp; speed &lt;= 255)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{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analogWrite(motorPin, speed);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}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delay(100);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}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7" name="Google Shape;6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025" y="676175"/>
            <a:ext cx="3745225" cy="3921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F9FE96-376C-A32F-667D-9EBC0798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950" dirty="0"/>
              <a:t>DC MOTOR AZIONATO CON LETTORE TEMPERATURA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04577C1-5F26-EA62-590C-4921541CC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600" y="1547544"/>
            <a:ext cx="4037400" cy="2674500"/>
          </a:xfrm>
        </p:spPr>
        <p:txBody>
          <a:bodyPr/>
          <a:lstStyle/>
          <a:p>
            <a:pPr marL="152400" indent="0">
              <a:buNone/>
            </a:pPr>
            <a:r>
              <a:rPr lang="it-IT" b="1" dirty="0" err="1"/>
              <a:t>void</a:t>
            </a:r>
            <a:r>
              <a:rPr lang="it-IT" b="1" dirty="0"/>
              <a:t> setup()</a:t>
            </a:r>
          </a:p>
          <a:p>
            <a:pPr marL="152400" indent="0">
              <a:buNone/>
            </a:pPr>
            <a:r>
              <a:rPr lang="it-IT" b="1" dirty="0"/>
              <a:t>{</a:t>
            </a:r>
          </a:p>
          <a:p>
            <a:pPr marL="152400" indent="0">
              <a:buNone/>
            </a:pPr>
            <a:r>
              <a:rPr lang="it-IT" b="1" dirty="0" err="1"/>
              <a:t>pinMode</a:t>
            </a:r>
            <a:r>
              <a:rPr lang="it-IT" b="1" dirty="0"/>
              <a:t>(A0, INPUT);</a:t>
            </a:r>
          </a:p>
          <a:p>
            <a:pPr marL="152400" indent="0">
              <a:buNone/>
            </a:pPr>
            <a:r>
              <a:rPr lang="it-IT" b="1" dirty="0" err="1"/>
              <a:t>pinMode</a:t>
            </a:r>
            <a:r>
              <a:rPr lang="it-IT" b="1" dirty="0"/>
              <a:t>(11, OUTPUT);</a:t>
            </a:r>
          </a:p>
          <a:p>
            <a:pPr marL="152400" indent="0">
              <a:buNone/>
            </a:pPr>
            <a:r>
              <a:rPr lang="it-IT" b="1" dirty="0"/>
              <a:t>}</a:t>
            </a:r>
          </a:p>
          <a:p>
            <a:pPr marL="152400" indent="0">
              <a:buNone/>
            </a:pPr>
            <a:r>
              <a:rPr lang="it-IT" b="1" dirty="0" err="1"/>
              <a:t>void</a:t>
            </a:r>
            <a:r>
              <a:rPr lang="it-IT" b="1" dirty="0"/>
              <a:t> loop()</a:t>
            </a:r>
          </a:p>
          <a:p>
            <a:pPr marL="152400" indent="0">
              <a:buNone/>
            </a:pPr>
            <a:r>
              <a:rPr lang="it-IT" b="1" dirty="0"/>
              <a:t>{</a:t>
            </a:r>
          </a:p>
          <a:p>
            <a:pPr marL="152400" indent="0">
              <a:buNone/>
            </a:pPr>
            <a:r>
              <a:rPr lang="it-IT" b="1" dirty="0"/>
              <a:t>float </a:t>
            </a:r>
            <a:r>
              <a:rPr lang="it-IT" b="1" dirty="0" err="1"/>
              <a:t>value</a:t>
            </a:r>
            <a:r>
              <a:rPr lang="it-IT" b="1" dirty="0"/>
              <a:t>=</a:t>
            </a:r>
            <a:r>
              <a:rPr lang="it-IT" b="1" dirty="0" err="1"/>
              <a:t>analogRead</a:t>
            </a:r>
            <a:r>
              <a:rPr lang="it-IT" b="1" dirty="0"/>
              <a:t>(A0);</a:t>
            </a:r>
          </a:p>
          <a:p>
            <a:pPr marL="152400" indent="0">
              <a:buNone/>
            </a:pPr>
            <a:r>
              <a:rPr lang="it-IT" b="1" dirty="0"/>
              <a:t>float volt=</a:t>
            </a:r>
            <a:r>
              <a:rPr lang="it-IT" b="1" dirty="0" err="1"/>
              <a:t>value</a:t>
            </a:r>
            <a:r>
              <a:rPr lang="it-IT" b="1" dirty="0"/>
              <a:t>*5/1023;</a:t>
            </a:r>
          </a:p>
          <a:p>
            <a:pPr marL="152400" indent="0">
              <a:buNone/>
            </a:pPr>
            <a:r>
              <a:rPr lang="it-IT" b="1" dirty="0" err="1"/>
              <a:t>if</a:t>
            </a:r>
            <a:r>
              <a:rPr lang="it-IT" b="1" dirty="0"/>
              <a:t> (volt &gt; 0,5){</a:t>
            </a:r>
          </a:p>
          <a:p>
            <a:pPr marL="152400" indent="0">
              <a:buNone/>
            </a:pPr>
            <a:r>
              <a:rPr lang="it-IT" b="1" dirty="0" err="1"/>
              <a:t>digitalWrite</a:t>
            </a:r>
            <a:r>
              <a:rPr lang="it-IT" b="1" dirty="0"/>
              <a:t>(11, HIGH);</a:t>
            </a:r>
          </a:p>
          <a:p>
            <a:pPr marL="152400" indent="0">
              <a:buNone/>
            </a:pPr>
            <a:r>
              <a:rPr lang="it-IT" b="1" dirty="0"/>
              <a:t>}</a:t>
            </a:r>
          </a:p>
          <a:p>
            <a:pPr marL="152400" indent="0">
              <a:buNone/>
            </a:pPr>
            <a:r>
              <a:rPr lang="it-IT" b="1" dirty="0"/>
              <a:t>}</a:t>
            </a:r>
          </a:p>
        </p:txBody>
      </p:sp>
      <p:pic>
        <p:nvPicPr>
          <p:cNvPr id="18" name="Segnaposto immagine 17" descr="Immagine che contiene testo, elettronica, Ingegneria elettronica, Componente di circuito&#10;&#10;Descrizione generata automaticamente">
            <a:extLst>
              <a:ext uri="{FF2B5EF4-FFF2-40B4-BE49-F238E27FC236}">
                <a16:creationId xmlns:a16="http://schemas.microsoft.com/office/drawing/2014/main" id="{3A79D530-FFAC-84E0-5B5E-A61294864FC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l="21198" t="700" r="4836" b="-729"/>
          <a:stretch/>
        </p:blipFill>
        <p:spPr>
          <a:xfrm>
            <a:off x="5008024" y="1430215"/>
            <a:ext cx="3936682" cy="2791829"/>
          </a:xfrm>
          <a:prstGeom prst="roundRect">
            <a:avLst>
              <a:gd name="adj" fmla="val 106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702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DAA939-96E7-D046-6A31-BE0398F1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51930"/>
            <a:ext cx="4294800" cy="1034700"/>
          </a:xfrm>
        </p:spPr>
        <p:txBody>
          <a:bodyPr/>
          <a:lstStyle/>
          <a:p>
            <a:r>
              <a:rPr lang="it-IT" sz="1950" dirty="0"/>
              <a:t>DC MOTOR AZIONATO CON LETTORE TEMPERATURA PROPORZIONALE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07BCAE4-AED4-711A-1618-5F252DB26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it-IT" b="1" dirty="0" err="1"/>
              <a:t>void</a:t>
            </a:r>
            <a:r>
              <a:rPr lang="it-IT" b="1" dirty="0"/>
              <a:t> setup()</a:t>
            </a:r>
          </a:p>
          <a:p>
            <a:pPr marL="152400" indent="0">
              <a:buNone/>
            </a:pPr>
            <a:r>
              <a:rPr lang="it-IT" b="1" dirty="0"/>
              <a:t>{</a:t>
            </a:r>
          </a:p>
          <a:p>
            <a:pPr marL="152400" indent="0">
              <a:buNone/>
            </a:pPr>
            <a:r>
              <a:rPr lang="it-IT" b="1" dirty="0" err="1"/>
              <a:t>pinMode</a:t>
            </a:r>
            <a:r>
              <a:rPr lang="it-IT" b="1" dirty="0"/>
              <a:t>(A1, INPUT);</a:t>
            </a:r>
          </a:p>
          <a:p>
            <a:pPr marL="152400" indent="0">
              <a:buNone/>
            </a:pPr>
            <a:r>
              <a:rPr lang="it-IT" b="1" dirty="0" err="1"/>
              <a:t>pinMode</a:t>
            </a:r>
            <a:r>
              <a:rPr lang="it-IT" b="1" dirty="0"/>
              <a:t>(11, OUTPUT);</a:t>
            </a:r>
          </a:p>
          <a:p>
            <a:pPr marL="152400" indent="0">
              <a:buNone/>
            </a:pPr>
            <a:r>
              <a:rPr lang="it-IT" b="1" dirty="0" err="1"/>
              <a:t>Serial.begin</a:t>
            </a:r>
            <a:r>
              <a:rPr lang="it-IT" b="1" dirty="0"/>
              <a:t>(9600);</a:t>
            </a:r>
          </a:p>
          <a:p>
            <a:pPr marL="152400" indent="0">
              <a:buNone/>
            </a:pPr>
            <a:r>
              <a:rPr lang="it-IT" b="1" dirty="0"/>
              <a:t>}</a:t>
            </a:r>
          </a:p>
          <a:p>
            <a:pPr marL="152400" indent="0">
              <a:buNone/>
            </a:pPr>
            <a:r>
              <a:rPr lang="it-IT" b="1" dirty="0" err="1"/>
              <a:t>void</a:t>
            </a:r>
            <a:r>
              <a:rPr lang="it-IT" b="1" dirty="0"/>
              <a:t> loop()</a:t>
            </a:r>
          </a:p>
          <a:p>
            <a:pPr marL="152400" indent="0">
              <a:buNone/>
            </a:pPr>
            <a:r>
              <a:rPr lang="it-IT" b="1" dirty="0"/>
              <a:t>{</a:t>
            </a:r>
          </a:p>
          <a:p>
            <a:pPr marL="152400" indent="0">
              <a:buNone/>
            </a:pPr>
            <a:r>
              <a:rPr lang="it-IT" b="1" dirty="0"/>
              <a:t>float </a:t>
            </a:r>
            <a:r>
              <a:rPr lang="it-IT" b="1" dirty="0" err="1"/>
              <a:t>value</a:t>
            </a:r>
            <a:r>
              <a:rPr lang="it-IT" b="1" dirty="0"/>
              <a:t>=</a:t>
            </a:r>
            <a:r>
              <a:rPr lang="it-IT" b="1" dirty="0" err="1"/>
              <a:t>analogRead</a:t>
            </a:r>
            <a:r>
              <a:rPr lang="it-IT" b="1" dirty="0"/>
              <a:t>(A1);</a:t>
            </a:r>
          </a:p>
          <a:p>
            <a:pPr marL="152400" indent="0">
              <a:buNone/>
            </a:pPr>
            <a:r>
              <a:rPr lang="it-IT" b="1" dirty="0"/>
              <a:t>float volt=</a:t>
            </a:r>
            <a:r>
              <a:rPr lang="it-IT" b="1" dirty="0" err="1"/>
              <a:t>value</a:t>
            </a:r>
            <a:r>
              <a:rPr lang="it-IT" b="1" dirty="0"/>
              <a:t>*5/1023;</a:t>
            </a:r>
          </a:p>
          <a:p>
            <a:pPr marL="152400" indent="0">
              <a:buNone/>
            </a:pPr>
            <a:r>
              <a:rPr lang="it-IT" b="1" dirty="0" err="1"/>
              <a:t>int</a:t>
            </a:r>
            <a:r>
              <a:rPr lang="it-IT" b="1" dirty="0"/>
              <a:t> speed=</a:t>
            </a:r>
            <a:r>
              <a:rPr lang="it-IT" b="1" dirty="0" err="1"/>
              <a:t>map</a:t>
            </a:r>
            <a:r>
              <a:rPr lang="it-IT" b="1" dirty="0"/>
              <a:t>(volt, 0, 0.8, 0, 255);</a:t>
            </a:r>
          </a:p>
          <a:p>
            <a:pPr marL="152400" indent="0">
              <a:buNone/>
            </a:pPr>
            <a:r>
              <a:rPr lang="it-IT" b="1" dirty="0" err="1"/>
              <a:t>analogWrite</a:t>
            </a:r>
            <a:r>
              <a:rPr lang="it-IT" b="1" dirty="0"/>
              <a:t>(11, speed);</a:t>
            </a:r>
          </a:p>
          <a:p>
            <a:pPr marL="152400" indent="0">
              <a:buNone/>
            </a:pPr>
            <a:r>
              <a:rPr lang="it-IT" b="1" dirty="0" err="1"/>
              <a:t>Serial.print</a:t>
            </a:r>
            <a:r>
              <a:rPr lang="it-IT" b="1" dirty="0"/>
              <a:t>(speed);</a:t>
            </a:r>
          </a:p>
          <a:p>
            <a:pPr marL="152400" indent="0">
              <a:buNone/>
            </a:pPr>
            <a:r>
              <a:rPr lang="it-IT" b="1" dirty="0"/>
              <a:t>}</a:t>
            </a:r>
          </a:p>
        </p:txBody>
      </p:sp>
      <p:pic>
        <p:nvPicPr>
          <p:cNvPr id="10" name="Segnaposto immagine 9" descr="Immagine che contiene testo, Ingegneria elettronica, elettronica, Componente di circuito&#10;&#10;Descrizione generata automaticamente">
            <a:extLst>
              <a:ext uri="{FF2B5EF4-FFF2-40B4-BE49-F238E27FC236}">
                <a16:creationId xmlns:a16="http://schemas.microsoft.com/office/drawing/2014/main" id="{75608562-4E39-B640-7846-07D35AC3511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l="1429" t="4808" r="8957" b="-337"/>
          <a:stretch/>
        </p:blipFill>
        <p:spPr>
          <a:xfrm>
            <a:off x="4906874" y="1260221"/>
            <a:ext cx="4037400" cy="28430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8742222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Style Portfolio by Slidesgo">
  <a:themeElements>
    <a:clrScheme name="Simple Light">
      <a:dk1>
        <a:srgbClr val="FFFFFF"/>
      </a:dk1>
      <a:lt1>
        <a:srgbClr val="1A2A42"/>
      </a:lt1>
      <a:dk2>
        <a:srgbClr val="103675"/>
      </a:dk2>
      <a:lt2>
        <a:srgbClr val="2A4C89"/>
      </a:lt2>
      <a:accent1>
        <a:srgbClr val="2A88D8"/>
      </a:accent1>
      <a:accent2>
        <a:srgbClr val="FE4A6B"/>
      </a:accent2>
      <a:accent3>
        <a:srgbClr val="A9CCEA"/>
      </a:accent3>
      <a:accent4>
        <a:srgbClr val="E5F1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Presentazione su schermo (16:9)</PresentationFormat>
  <Paragraphs>103</Paragraphs>
  <Slides>8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IBM Plex Mono</vt:lpstr>
      <vt:lpstr>Nunito Light</vt:lpstr>
      <vt:lpstr>Arimo</vt:lpstr>
      <vt:lpstr>Arial</vt:lpstr>
      <vt:lpstr>Programming Style Portfolio by Slidesgo</vt:lpstr>
      <vt:lpstr>LABORATORIO DC MOTOR</vt:lpstr>
      <vt:lpstr>POTENZIOMETRO</vt:lpstr>
      <vt:lpstr>DC CON MOTORE E BOTTONE</vt:lpstr>
      <vt:lpstr>DC MOTOR BLINKING LED</vt:lpstr>
      <vt:lpstr>DC MOTOR COMANDATO DA MONITOR</vt:lpstr>
      <vt:lpstr>DC MOTOR CON SCHERMO LCD</vt:lpstr>
      <vt:lpstr>DC MOTOR AZIONATO CON LETTORE TEMPERATURA</vt:lpstr>
      <vt:lpstr>DC MOTOR AZIONATO CON LETTORE TEMPERATURA PROPORZIONALE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DC MOTOR</dc:title>
  <cp:lastModifiedBy>Cristian Camnasio</cp:lastModifiedBy>
  <cp:revision>1</cp:revision>
  <dcterms:modified xsi:type="dcterms:W3CDTF">2024-03-14T22:45:05Z</dcterms:modified>
</cp:coreProperties>
</file>