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lbert Sans Black"/>
      <p:bold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Albert Sans ExtraBold"/>
      <p:bold r:id="rId17"/>
      <p:boldItalic r:id="rId18"/>
    </p:embeddedFont>
    <p:embeddedFont>
      <p:font typeface="Bebas Neue"/>
      <p:regular r:id="rId19"/>
    </p:embeddedFont>
    <p:embeddedFont>
      <p:font typeface="Albert Sans Light"/>
      <p:regular r:id="rId20"/>
      <p:bold r:id="rId21"/>
      <p:italic r:id="rId22"/>
      <p:boldItalic r:id="rId23"/>
    </p:embeddedFont>
    <p:embeddedFont>
      <p:font typeface="Albert Sans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EB47AF-002D-4F65-A7E8-CE067108B172}">
  <a:tblStyle styleId="{39EB47AF-002D-4F65-A7E8-CE067108B1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Light-regular.fntdata"/><Relationship Id="rId22" Type="http://schemas.openxmlformats.org/officeDocument/2006/relationships/font" Target="fonts/AlbertSansLight-italic.fntdata"/><Relationship Id="rId21" Type="http://schemas.openxmlformats.org/officeDocument/2006/relationships/font" Target="fonts/AlbertSansLight-bold.fntdata"/><Relationship Id="rId24" Type="http://schemas.openxmlformats.org/officeDocument/2006/relationships/font" Target="fonts/AlbertSans-regular.fntdata"/><Relationship Id="rId23" Type="http://schemas.openxmlformats.org/officeDocument/2006/relationships/font" Target="fonts/Albert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italic.fntdata"/><Relationship Id="rId25" Type="http://schemas.openxmlformats.org/officeDocument/2006/relationships/font" Target="fonts/AlbertSans-bold.fntdata"/><Relationship Id="rId28" Type="http://schemas.openxmlformats.org/officeDocument/2006/relationships/font" Target="fonts/Oswald-regular.fntdata"/><Relationship Id="rId27" Type="http://schemas.openxmlformats.org/officeDocument/2006/relationships/font" Target="fonts/Alber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AlbertSansBlack-bold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AlbertSansBlack-boldItalic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lbertSansExtraBold-bold.fntdata"/><Relationship Id="rId16" Type="http://schemas.openxmlformats.org/officeDocument/2006/relationships/font" Target="fonts/Roboto-boldItalic.fntdata"/><Relationship Id="rId19" Type="http://schemas.openxmlformats.org/officeDocument/2006/relationships/font" Target="fonts/BebasNeue-regular.fntdata"/><Relationship Id="rId18" Type="http://schemas.openxmlformats.org/officeDocument/2006/relationships/font" Target="fonts/AlbertSans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cb2a748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cb2a748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cb2a7481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cb2a7481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29125" y="-24300"/>
            <a:ext cx="2714875" cy="5167749"/>
            <a:chOff x="6429125" y="-24300"/>
            <a:chExt cx="2714875" cy="5167749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747050" y="-2430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1396950" y="1518125"/>
            <a:ext cx="63501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07675" y="31495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15" name="Google Shape;15;p2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" name="Google Shape;16;p2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7" name="Google Shape;17;p2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18" name="Google Shape;18;p2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23628" y="6"/>
            <a:ext cx="261257" cy="5143447"/>
            <a:chOff x="221120" y="-9"/>
            <a:chExt cx="454360" cy="3595559"/>
          </a:xfrm>
        </p:grpSpPr>
        <p:sp>
          <p:nvSpPr>
            <p:cNvPr id="23" name="Google Shape;23;p2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37" name="Google Shape;37;p2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hasCustomPrompt="1" type="title"/>
          </p:nvPr>
        </p:nvSpPr>
        <p:spPr>
          <a:xfrm>
            <a:off x="1284000" y="1750091"/>
            <a:ext cx="6576000" cy="10494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1" name="Google Shape;251;p11"/>
          <p:cNvSpPr txBox="1"/>
          <p:nvPr>
            <p:ph idx="1" type="subTitle"/>
          </p:nvPr>
        </p:nvSpPr>
        <p:spPr>
          <a:xfrm>
            <a:off x="1284000" y="289630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52" name="Google Shape;252;p11"/>
          <p:cNvGrpSpPr/>
          <p:nvPr/>
        </p:nvGrpSpPr>
        <p:grpSpPr>
          <a:xfrm>
            <a:off x="0" y="0"/>
            <a:ext cx="2564774" cy="5057049"/>
            <a:chOff x="0" y="0"/>
            <a:chExt cx="2564774" cy="5057049"/>
          </a:xfrm>
        </p:grpSpPr>
        <p:pic>
          <p:nvPicPr>
            <p:cNvPr id="253" name="Google Shape;253;p1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131200" y="39294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1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11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256" name="Google Shape;256;p11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7" name="Google Shape;257;p11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258" name="Google Shape;258;p11"/>
          <p:cNvGrpSpPr/>
          <p:nvPr/>
        </p:nvGrpSpPr>
        <p:grpSpPr>
          <a:xfrm>
            <a:off x="7319840" y="4523368"/>
            <a:ext cx="971965" cy="161280"/>
            <a:chOff x="6413465" y="539505"/>
            <a:chExt cx="971965" cy="161280"/>
          </a:xfrm>
        </p:grpSpPr>
        <p:sp>
          <p:nvSpPr>
            <p:cNvPr id="259" name="Google Shape;259;p1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11"/>
          <p:cNvGrpSpPr/>
          <p:nvPr/>
        </p:nvGrpSpPr>
        <p:grpSpPr>
          <a:xfrm flipH="1">
            <a:off x="1172390" y="458868"/>
            <a:ext cx="971965" cy="161280"/>
            <a:chOff x="6413465" y="539505"/>
            <a:chExt cx="971965" cy="161280"/>
          </a:xfrm>
        </p:grpSpPr>
        <p:sp>
          <p:nvSpPr>
            <p:cNvPr id="264" name="Google Shape;264;p1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1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269" name="Google Shape;269;p11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3"/>
          <p:cNvGrpSpPr/>
          <p:nvPr/>
        </p:nvGrpSpPr>
        <p:grpSpPr>
          <a:xfrm>
            <a:off x="0" y="0"/>
            <a:ext cx="2714875" cy="5167799"/>
            <a:chOff x="0" y="0"/>
            <a:chExt cx="2714875" cy="5167799"/>
          </a:xfrm>
        </p:grpSpPr>
        <p:pic>
          <p:nvPicPr>
            <p:cNvPr id="285" name="Google Shape;285;p1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404020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13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10800000">
              <a:off x="0" y="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13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288" name="Google Shape;288;p1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89" name="Google Shape;289;p1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290" name="Google Shape;290;p13"/>
          <p:cNvGrpSpPr/>
          <p:nvPr/>
        </p:nvGrpSpPr>
        <p:grpSpPr>
          <a:xfrm>
            <a:off x="1727190" y="1287200"/>
            <a:ext cx="7211623" cy="3654310"/>
            <a:chOff x="1727190" y="1287200"/>
            <a:chExt cx="7211623" cy="3654310"/>
          </a:xfrm>
        </p:grpSpPr>
        <p:grpSp>
          <p:nvGrpSpPr>
            <p:cNvPr id="291" name="Google Shape;291;p13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292" name="Google Shape;292;p1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" name="Google Shape;296;p13"/>
            <p:cNvGrpSpPr/>
            <p:nvPr/>
          </p:nvGrpSpPr>
          <p:grpSpPr>
            <a:xfrm rot="5400000">
              <a:off x="8372190" y="1692543"/>
              <a:ext cx="971965" cy="161280"/>
              <a:chOff x="6413465" y="539505"/>
              <a:chExt cx="971965" cy="161280"/>
            </a:xfrm>
          </p:grpSpPr>
          <p:sp>
            <p:nvSpPr>
              <p:cNvPr id="297" name="Google Shape;297;p1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1" name="Google Shape;301;p13"/>
          <p:cNvGrpSpPr/>
          <p:nvPr/>
        </p:nvGrpSpPr>
        <p:grpSpPr>
          <a:xfrm rot="10800000">
            <a:off x="8693266" y="3293176"/>
            <a:ext cx="328412" cy="1857425"/>
            <a:chOff x="965726" y="-1686"/>
            <a:chExt cx="328412" cy="1857425"/>
          </a:xfrm>
        </p:grpSpPr>
        <p:sp>
          <p:nvSpPr>
            <p:cNvPr id="302" name="Google Shape;302;p1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08" name="Google Shape;308;p13"/>
          <p:cNvSpPr txBox="1"/>
          <p:nvPr>
            <p:ph idx="1" type="subTitle"/>
          </p:nvPr>
        </p:nvSpPr>
        <p:spPr>
          <a:xfrm>
            <a:off x="716617" y="21482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2" type="subTitle"/>
          </p:nvPr>
        </p:nvSpPr>
        <p:spPr>
          <a:xfrm>
            <a:off x="3363909" y="21482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3"/>
          <p:cNvSpPr txBox="1"/>
          <p:nvPr>
            <p:ph idx="3" type="subTitle"/>
          </p:nvPr>
        </p:nvSpPr>
        <p:spPr>
          <a:xfrm>
            <a:off x="716617" y="39090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3"/>
          <p:cNvSpPr txBox="1"/>
          <p:nvPr>
            <p:ph idx="4" type="subTitle"/>
          </p:nvPr>
        </p:nvSpPr>
        <p:spPr>
          <a:xfrm>
            <a:off x="3360521" y="39090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3"/>
          <p:cNvSpPr txBox="1"/>
          <p:nvPr>
            <p:ph idx="5" type="subTitle"/>
          </p:nvPr>
        </p:nvSpPr>
        <p:spPr>
          <a:xfrm>
            <a:off x="6011183" y="21482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3"/>
          <p:cNvSpPr txBox="1"/>
          <p:nvPr>
            <p:ph idx="6" type="subTitle"/>
          </p:nvPr>
        </p:nvSpPr>
        <p:spPr>
          <a:xfrm>
            <a:off x="6011183" y="39090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3"/>
          <p:cNvSpPr txBox="1"/>
          <p:nvPr>
            <p:ph hasCustomPrompt="1" idx="7" type="title"/>
          </p:nvPr>
        </p:nvSpPr>
        <p:spPr>
          <a:xfrm>
            <a:off x="716617" y="1287208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/>
          <p:nvPr>
            <p:ph hasCustomPrompt="1" idx="8" type="title"/>
          </p:nvPr>
        </p:nvSpPr>
        <p:spPr>
          <a:xfrm>
            <a:off x="716617" y="3047941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/>
          <p:nvPr>
            <p:ph hasCustomPrompt="1" idx="9" type="title"/>
          </p:nvPr>
        </p:nvSpPr>
        <p:spPr>
          <a:xfrm>
            <a:off x="3360513" y="1287208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" name="Google Shape;317;p13"/>
          <p:cNvSpPr txBox="1"/>
          <p:nvPr>
            <p:ph hasCustomPrompt="1" idx="13" type="title"/>
          </p:nvPr>
        </p:nvSpPr>
        <p:spPr>
          <a:xfrm>
            <a:off x="3360513" y="3047941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/>
          <p:nvPr>
            <p:ph hasCustomPrompt="1" idx="14" type="title"/>
          </p:nvPr>
        </p:nvSpPr>
        <p:spPr>
          <a:xfrm>
            <a:off x="6011191" y="1287208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hasCustomPrompt="1" idx="15" type="title"/>
          </p:nvPr>
        </p:nvSpPr>
        <p:spPr>
          <a:xfrm>
            <a:off x="6011191" y="3047941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/>
          <p:nvPr>
            <p:ph idx="16" type="subTitle"/>
          </p:nvPr>
        </p:nvSpPr>
        <p:spPr>
          <a:xfrm>
            <a:off x="716617" y="1737650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13"/>
          <p:cNvSpPr txBox="1"/>
          <p:nvPr>
            <p:ph idx="17" type="subTitle"/>
          </p:nvPr>
        </p:nvSpPr>
        <p:spPr>
          <a:xfrm>
            <a:off x="3360521" y="1737650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2" name="Google Shape;322;p13"/>
          <p:cNvSpPr txBox="1"/>
          <p:nvPr>
            <p:ph idx="18" type="subTitle"/>
          </p:nvPr>
        </p:nvSpPr>
        <p:spPr>
          <a:xfrm>
            <a:off x="6011183" y="1737650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13"/>
          <p:cNvSpPr txBox="1"/>
          <p:nvPr>
            <p:ph idx="19" type="subTitle"/>
          </p:nvPr>
        </p:nvSpPr>
        <p:spPr>
          <a:xfrm>
            <a:off x="716617" y="3498425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4" name="Google Shape;324;p13"/>
          <p:cNvSpPr txBox="1"/>
          <p:nvPr>
            <p:ph idx="20" type="subTitle"/>
          </p:nvPr>
        </p:nvSpPr>
        <p:spPr>
          <a:xfrm>
            <a:off x="3360521" y="3498425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13"/>
          <p:cNvSpPr txBox="1"/>
          <p:nvPr>
            <p:ph idx="21" type="subTitle"/>
          </p:nvPr>
        </p:nvSpPr>
        <p:spPr>
          <a:xfrm>
            <a:off x="6011183" y="3498425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ther 1">
  <p:cSld name="CUSTOM_10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4"/>
          <p:cNvGrpSpPr/>
          <p:nvPr/>
        </p:nvGrpSpPr>
        <p:grpSpPr>
          <a:xfrm>
            <a:off x="-2" y="-12125"/>
            <a:ext cx="9144002" cy="5167749"/>
            <a:chOff x="-2" y="-12125"/>
            <a:chExt cx="9144002" cy="5167749"/>
          </a:xfrm>
        </p:grpSpPr>
        <p:pic>
          <p:nvPicPr>
            <p:cNvPr id="328" name="Google Shape;328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" y="4028025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14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10800000">
              <a:off x="6429125" y="-1212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14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331" name="Google Shape;331;p14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32" name="Google Shape;332;p14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333" name="Google Shape;333;p14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334" name="Google Shape;334;p14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14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339" name="Google Shape;339;p14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14"/>
          <p:cNvSpPr txBox="1"/>
          <p:nvPr>
            <p:ph type="title"/>
          </p:nvPr>
        </p:nvSpPr>
        <p:spPr>
          <a:xfrm>
            <a:off x="1552763" y="1729025"/>
            <a:ext cx="44568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14"/>
          <p:cNvSpPr txBox="1"/>
          <p:nvPr>
            <p:ph hasCustomPrompt="1" idx="2" type="title"/>
          </p:nvPr>
        </p:nvSpPr>
        <p:spPr>
          <a:xfrm>
            <a:off x="6162038" y="1729025"/>
            <a:ext cx="1429200" cy="11622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1552763" y="2516225"/>
            <a:ext cx="4456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6" name="Google Shape;346;p14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347" name="Google Shape;347;p14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5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362" name="Google Shape;362;p15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63" name="Google Shape;363;p15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364" name="Google Shape;364;p15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365" name="Google Shape;365;p15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366" name="Google Shape;366;p1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15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371" name="Google Shape;371;p1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5" name="Google Shape;375;p15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376" name="Google Shape;376;p15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15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382" name="Google Shape;382;p15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5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15"/>
          <p:cNvSpPr txBox="1"/>
          <p:nvPr>
            <p:ph type="title"/>
          </p:nvPr>
        </p:nvSpPr>
        <p:spPr>
          <a:xfrm>
            <a:off x="3557400" y="3100288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5" name="Google Shape;385;p15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6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388" name="Google Shape;388;p16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6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16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391" name="Google Shape;391;p16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92" name="Google Shape;392;p16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393" name="Google Shape;393;p16"/>
          <p:cNvGrpSpPr/>
          <p:nvPr/>
        </p:nvGrpSpPr>
        <p:grpSpPr>
          <a:xfrm>
            <a:off x="7319840" y="4523368"/>
            <a:ext cx="971965" cy="161280"/>
            <a:chOff x="6413465" y="539505"/>
            <a:chExt cx="971965" cy="161280"/>
          </a:xfrm>
        </p:grpSpPr>
        <p:sp>
          <p:nvSpPr>
            <p:cNvPr id="394" name="Google Shape;394;p16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16"/>
          <p:cNvGrpSpPr/>
          <p:nvPr/>
        </p:nvGrpSpPr>
        <p:grpSpPr>
          <a:xfrm flipH="1">
            <a:off x="1172390" y="458868"/>
            <a:ext cx="971965" cy="161280"/>
            <a:chOff x="6413465" y="539505"/>
            <a:chExt cx="971965" cy="161280"/>
          </a:xfrm>
        </p:grpSpPr>
        <p:sp>
          <p:nvSpPr>
            <p:cNvPr id="399" name="Google Shape;399;p16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16"/>
          <p:cNvSpPr txBox="1"/>
          <p:nvPr>
            <p:ph type="title"/>
          </p:nvPr>
        </p:nvSpPr>
        <p:spPr>
          <a:xfrm>
            <a:off x="830925" y="1108475"/>
            <a:ext cx="2984100" cy="18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1" type="subTitle"/>
          </p:nvPr>
        </p:nvSpPr>
        <p:spPr>
          <a:xfrm>
            <a:off x="830925" y="2918725"/>
            <a:ext cx="29841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6"/>
          <p:cNvSpPr/>
          <p:nvPr>
            <p:ph idx="2" type="pic"/>
          </p:nvPr>
        </p:nvSpPr>
        <p:spPr>
          <a:xfrm>
            <a:off x="4121775" y="690300"/>
            <a:ext cx="4191300" cy="37629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7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408" name="Google Shape;408;p17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17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0" name="Google Shape;410;p17"/>
          <p:cNvSpPr txBox="1"/>
          <p:nvPr>
            <p:ph type="title"/>
          </p:nvPr>
        </p:nvSpPr>
        <p:spPr>
          <a:xfrm>
            <a:off x="1159918" y="1409000"/>
            <a:ext cx="29151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11" name="Google Shape;411;p17"/>
          <p:cNvSpPr txBox="1"/>
          <p:nvPr>
            <p:ph idx="1" type="subTitle"/>
          </p:nvPr>
        </p:nvSpPr>
        <p:spPr>
          <a:xfrm>
            <a:off x="1159918" y="2500100"/>
            <a:ext cx="29151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7"/>
          <p:cNvSpPr/>
          <p:nvPr>
            <p:ph idx="2" type="pic"/>
          </p:nvPr>
        </p:nvSpPr>
        <p:spPr>
          <a:xfrm>
            <a:off x="4692575" y="1548400"/>
            <a:ext cx="3119700" cy="1851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13" name="Google Shape;413;p17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14" name="Google Shape;414;p17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15" name="Google Shape;415;p17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16" name="Google Shape;416;p17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17" name="Google Shape;417;p17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18" name="Google Shape;418;p1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23" name="Google Shape;423;p1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7"/>
          <p:cNvGrpSpPr/>
          <p:nvPr/>
        </p:nvGrpSpPr>
        <p:grpSpPr>
          <a:xfrm flipH="1" rot="10800000"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428" name="Google Shape;428;p1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18"/>
          <p:cNvGrpSpPr/>
          <p:nvPr/>
        </p:nvGrpSpPr>
        <p:grpSpPr>
          <a:xfrm flipH="1" rot="10800000">
            <a:off x="0" y="0"/>
            <a:ext cx="9144002" cy="5143499"/>
            <a:chOff x="0" y="0"/>
            <a:chExt cx="9144002" cy="5143499"/>
          </a:xfrm>
        </p:grpSpPr>
        <p:pic>
          <p:nvPicPr>
            <p:cNvPr id="435" name="Google Shape;435;p18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18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" name="Google Shape;437;p18"/>
          <p:cNvSpPr txBox="1"/>
          <p:nvPr>
            <p:ph type="title"/>
          </p:nvPr>
        </p:nvSpPr>
        <p:spPr>
          <a:xfrm>
            <a:off x="4828550" y="1521000"/>
            <a:ext cx="26304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38" name="Google Shape;438;p18"/>
          <p:cNvSpPr txBox="1"/>
          <p:nvPr>
            <p:ph idx="1" type="subTitle"/>
          </p:nvPr>
        </p:nvSpPr>
        <p:spPr>
          <a:xfrm>
            <a:off x="4828675" y="2542200"/>
            <a:ext cx="2630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9" name="Google Shape;439;p18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40" name="Google Shape;440;p18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41" name="Google Shape;441;p18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42" name="Google Shape;442;p18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43" name="Google Shape;443;p18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44" name="Google Shape;444;p1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3" name="Google Shape;453;p18"/>
          <p:cNvSpPr/>
          <p:nvPr>
            <p:ph idx="2" type="pic"/>
          </p:nvPr>
        </p:nvSpPr>
        <p:spPr>
          <a:xfrm>
            <a:off x="1712389" y="897775"/>
            <a:ext cx="2396400" cy="315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/>
          <p:cNvGrpSpPr/>
          <p:nvPr/>
        </p:nvGrpSpPr>
        <p:grpSpPr>
          <a:xfrm flipH="1" rot="10800000">
            <a:off x="0" y="2428625"/>
            <a:ext cx="9144002" cy="2714875"/>
            <a:chOff x="0" y="0"/>
            <a:chExt cx="9144002" cy="2714875"/>
          </a:xfrm>
        </p:grpSpPr>
        <p:pic>
          <p:nvPicPr>
            <p:cNvPr id="456" name="Google Shape;456;p19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10105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19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8" name="Google Shape;458;p19"/>
          <p:cNvSpPr txBox="1"/>
          <p:nvPr>
            <p:ph type="title"/>
          </p:nvPr>
        </p:nvSpPr>
        <p:spPr>
          <a:xfrm>
            <a:off x="1859050" y="1469100"/>
            <a:ext cx="2109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59" name="Google Shape;459;p19"/>
          <p:cNvSpPr txBox="1"/>
          <p:nvPr>
            <p:ph idx="1" type="subTitle"/>
          </p:nvPr>
        </p:nvSpPr>
        <p:spPr>
          <a:xfrm>
            <a:off x="1859050" y="2545800"/>
            <a:ext cx="27327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0" name="Google Shape;460;p19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61" name="Google Shape;461;p19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62" name="Google Shape;462;p19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63" name="Google Shape;463;p19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64" name="Google Shape;464;p19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65" name="Google Shape;465;p19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9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70" name="Google Shape;470;p19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4" name="Google Shape;474;p19"/>
          <p:cNvSpPr/>
          <p:nvPr>
            <p:ph idx="2" type="pic"/>
          </p:nvPr>
        </p:nvSpPr>
        <p:spPr>
          <a:xfrm>
            <a:off x="5597075" y="848775"/>
            <a:ext cx="1540800" cy="3219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75" name="Google Shape;475;p19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476" name="Google Shape;476;p19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0"/>
          <p:cNvGrpSpPr/>
          <p:nvPr/>
        </p:nvGrpSpPr>
        <p:grpSpPr>
          <a:xfrm flipH="1" rot="10800000">
            <a:off x="0" y="2428625"/>
            <a:ext cx="9144002" cy="2714875"/>
            <a:chOff x="0" y="0"/>
            <a:chExt cx="9144002" cy="2714875"/>
          </a:xfrm>
        </p:grpSpPr>
        <p:pic>
          <p:nvPicPr>
            <p:cNvPr id="483" name="Google Shape;483;p2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10105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20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5" name="Google Shape;485;p20"/>
          <p:cNvSpPr txBox="1"/>
          <p:nvPr>
            <p:ph idx="1" type="subTitle"/>
          </p:nvPr>
        </p:nvSpPr>
        <p:spPr>
          <a:xfrm>
            <a:off x="720000" y="1234454"/>
            <a:ext cx="77040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86" name="Google Shape;486;p20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87" name="Google Shape;487;p20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88" name="Google Shape;488;p20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89" name="Google Shape;489;p20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90" name="Google Shape;490;p20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20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96" name="Google Shape;496;p20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0" name="Google Shape;500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0" y="-12125"/>
            <a:ext cx="9144000" cy="5167749"/>
            <a:chOff x="0" y="-12125"/>
            <a:chExt cx="9144000" cy="5167749"/>
          </a:xfrm>
        </p:grpSpPr>
        <p:pic>
          <p:nvPicPr>
            <p:cNvPr id="43" name="Google Shape;43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7899748" y="4028025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3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10800000">
              <a:off x="0" y="-1212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oogle Shape;45;p3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46" name="Google Shape;46;p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7" name="Google Shape;47;p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8" name="Google Shape;48;p3"/>
          <p:cNvGrpSpPr/>
          <p:nvPr/>
        </p:nvGrpSpPr>
        <p:grpSpPr>
          <a:xfrm>
            <a:off x="1727190" y="458867"/>
            <a:ext cx="6289465" cy="4145142"/>
            <a:chOff x="1727190" y="458868"/>
            <a:chExt cx="6289465" cy="4145142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1727190" y="4442730"/>
              <a:ext cx="971965" cy="161280"/>
              <a:chOff x="6413465" y="539505"/>
              <a:chExt cx="971965" cy="161280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7044690" y="458868"/>
              <a:ext cx="971965" cy="161280"/>
              <a:chOff x="6413465" y="539505"/>
              <a:chExt cx="971965" cy="16128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" name="Google Shape;59;p3"/>
          <p:cNvSpPr txBox="1"/>
          <p:nvPr>
            <p:ph type="title"/>
          </p:nvPr>
        </p:nvSpPr>
        <p:spPr>
          <a:xfrm>
            <a:off x="1024800" y="2051275"/>
            <a:ext cx="4465200" cy="14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3"/>
          <p:cNvSpPr txBox="1"/>
          <p:nvPr>
            <p:ph hasCustomPrompt="1" idx="2" type="title"/>
          </p:nvPr>
        </p:nvSpPr>
        <p:spPr>
          <a:xfrm>
            <a:off x="1024800" y="1044475"/>
            <a:ext cx="900900" cy="8418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1024800" y="3516250"/>
            <a:ext cx="446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" name="Google Shape;62;p3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63" name="Google Shape;63;p3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503" name="Google Shape;503;p21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504" name="Google Shape;504;p21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505" name="Google Shape;505;p21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506" name="Google Shape;506;p21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507" name="Google Shape;507;p21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1" name="Google Shape;511;p21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512" name="Google Shape;512;p21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6" name="Google Shape;516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17" name="Google Shape;517;p21"/>
          <p:cNvSpPr txBox="1"/>
          <p:nvPr>
            <p:ph idx="1" type="subTitle"/>
          </p:nvPr>
        </p:nvSpPr>
        <p:spPr>
          <a:xfrm>
            <a:off x="4949453" y="2596900"/>
            <a:ext cx="26940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1"/>
          <p:cNvSpPr txBox="1"/>
          <p:nvPr>
            <p:ph idx="2" type="subTitle"/>
          </p:nvPr>
        </p:nvSpPr>
        <p:spPr>
          <a:xfrm>
            <a:off x="1500550" y="2596900"/>
            <a:ext cx="26940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21"/>
          <p:cNvSpPr txBox="1"/>
          <p:nvPr>
            <p:ph idx="3" type="subTitle"/>
          </p:nvPr>
        </p:nvSpPr>
        <p:spPr>
          <a:xfrm>
            <a:off x="1500546" y="2130700"/>
            <a:ext cx="2694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0" name="Google Shape;520;p21"/>
          <p:cNvSpPr txBox="1"/>
          <p:nvPr>
            <p:ph idx="4" type="subTitle"/>
          </p:nvPr>
        </p:nvSpPr>
        <p:spPr>
          <a:xfrm>
            <a:off x="4949454" y="2130700"/>
            <a:ext cx="2694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21" name="Google Shape;521;p21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522" name="Google Shape;522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21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21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525" name="Google Shape;525;p21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1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1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1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2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532" name="Google Shape;532;p2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2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" name="Google Shape;534;p22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535" name="Google Shape;535;p22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536" name="Google Shape;536;p22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537" name="Google Shape;537;p22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538" name="Google Shape;538;p22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539" name="Google Shape;539;p2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22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544" name="Google Shape;544;p2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8" name="Google Shape;548;p22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549" name="Google Shape;549;p22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22"/>
          <p:cNvGrpSpPr/>
          <p:nvPr/>
        </p:nvGrpSpPr>
        <p:grpSpPr>
          <a:xfrm rot="10800000">
            <a:off x="8690726" y="3286064"/>
            <a:ext cx="328412" cy="1857425"/>
            <a:chOff x="965726" y="-1686"/>
            <a:chExt cx="328412" cy="1857425"/>
          </a:xfrm>
        </p:grpSpPr>
        <p:sp>
          <p:nvSpPr>
            <p:cNvPr id="555" name="Google Shape;555;p22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61" name="Google Shape;561;p22"/>
          <p:cNvSpPr txBox="1"/>
          <p:nvPr>
            <p:ph idx="1" type="subTitle"/>
          </p:nvPr>
        </p:nvSpPr>
        <p:spPr>
          <a:xfrm>
            <a:off x="4857502" y="1482525"/>
            <a:ext cx="31890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2"/>
          <p:cNvSpPr txBox="1"/>
          <p:nvPr>
            <p:ph idx="2" type="subTitle"/>
          </p:nvPr>
        </p:nvSpPr>
        <p:spPr>
          <a:xfrm>
            <a:off x="1097498" y="1482525"/>
            <a:ext cx="31890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3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565" name="Google Shape;565;p2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4015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23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7" name="Google Shape;567;p23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568" name="Google Shape;568;p2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569" name="Google Shape;569;p2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570" name="Google Shape;570;p23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571" name="Google Shape;571;p23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572" name="Google Shape;572;p2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23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577" name="Google Shape;577;p2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1" name="Google Shape;581;p23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582" name="Google Shape;582;p2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23"/>
          <p:cNvGrpSpPr/>
          <p:nvPr/>
        </p:nvGrpSpPr>
        <p:grpSpPr>
          <a:xfrm rot="10800000">
            <a:off x="8690726" y="3286064"/>
            <a:ext cx="328412" cy="1857425"/>
            <a:chOff x="965726" y="-1686"/>
            <a:chExt cx="328412" cy="1857425"/>
          </a:xfrm>
        </p:grpSpPr>
        <p:sp>
          <p:nvSpPr>
            <p:cNvPr id="588" name="Google Shape;588;p2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94" name="Google Shape;594;p23"/>
          <p:cNvSpPr txBox="1"/>
          <p:nvPr>
            <p:ph idx="1" type="subTitle"/>
          </p:nvPr>
        </p:nvSpPr>
        <p:spPr>
          <a:xfrm>
            <a:off x="4730624" y="1234500"/>
            <a:ext cx="36933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5" name="Google Shape;595;p23"/>
          <p:cNvSpPr txBox="1"/>
          <p:nvPr>
            <p:ph idx="2" type="subTitle"/>
          </p:nvPr>
        </p:nvSpPr>
        <p:spPr>
          <a:xfrm>
            <a:off x="720000" y="1234500"/>
            <a:ext cx="36933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4"/>
          <p:cNvGrpSpPr/>
          <p:nvPr/>
        </p:nvGrpSpPr>
        <p:grpSpPr>
          <a:xfrm>
            <a:off x="0" y="29250"/>
            <a:ext cx="9144000" cy="5114199"/>
            <a:chOff x="0" y="29250"/>
            <a:chExt cx="9144000" cy="5114199"/>
          </a:xfrm>
        </p:grpSpPr>
        <p:pic>
          <p:nvPicPr>
            <p:cNvPr id="598" name="Google Shape;598;p24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29250"/>
              <a:ext cx="959340" cy="86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24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0" name="Google Shape;600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01" name="Google Shape;601;p24"/>
          <p:cNvSpPr txBox="1"/>
          <p:nvPr>
            <p:ph idx="1" type="subTitle"/>
          </p:nvPr>
        </p:nvSpPr>
        <p:spPr>
          <a:xfrm>
            <a:off x="1076679" y="2596754"/>
            <a:ext cx="2226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4"/>
          <p:cNvSpPr txBox="1"/>
          <p:nvPr>
            <p:ph idx="2" type="subTitle"/>
          </p:nvPr>
        </p:nvSpPr>
        <p:spPr>
          <a:xfrm>
            <a:off x="3458847" y="2596754"/>
            <a:ext cx="2226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24"/>
          <p:cNvSpPr txBox="1"/>
          <p:nvPr>
            <p:ph idx="3" type="subTitle"/>
          </p:nvPr>
        </p:nvSpPr>
        <p:spPr>
          <a:xfrm>
            <a:off x="5841022" y="2596754"/>
            <a:ext cx="2226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4"/>
          <p:cNvSpPr txBox="1"/>
          <p:nvPr>
            <p:ph idx="4" type="subTitle"/>
          </p:nvPr>
        </p:nvSpPr>
        <p:spPr>
          <a:xfrm>
            <a:off x="1076678" y="2130552"/>
            <a:ext cx="22263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24"/>
          <p:cNvSpPr txBox="1"/>
          <p:nvPr>
            <p:ph idx="5" type="subTitle"/>
          </p:nvPr>
        </p:nvSpPr>
        <p:spPr>
          <a:xfrm>
            <a:off x="3458850" y="2130552"/>
            <a:ext cx="22263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6" name="Google Shape;606;p24"/>
          <p:cNvSpPr txBox="1"/>
          <p:nvPr>
            <p:ph idx="6" type="subTitle"/>
          </p:nvPr>
        </p:nvSpPr>
        <p:spPr>
          <a:xfrm>
            <a:off x="5841022" y="2130552"/>
            <a:ext cx="22263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07" name="Google Shape;607;p24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08" name="Google Shape;608;p24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09" name="Google Shape;609;p24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610" name="Google Shape;610;p24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611" name="Google Shape;611;p24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612" name="Google Shape;612;p2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6" name="Google Shape;616;p24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617" name="Google Shape;617;p2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24"/>
          <p:cNvGrpSpPr/>
          <p:nvPr/>
        </p:nvGrpSpPr>
        <p:grpSpPr>
          <a:xfrm rot="10800000">
            <a:off x="141223" y="107853"/>
            <a:ext cx="204551" cy="1747810"/>
            <a:chOff x="1089587" y="-1610"/>
            <a:chExt cx="204551" cy="1747810"/>
          </a:xfrm>
        </p:grpSpPr>
        <p:sp>
          <p:nvSpPr>
            <p:cNvPr id="622" name="Google Shape;622;p2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25"/>
          <p:cNvGrpSpPr/>
          <p:nvPr/>
        </p:nvGrpSpPr>
        <p:grpSpPr>
          <a:xfrm>
            <a:off x="0" y="29250"/>
            <a:ext cx="9041589" cy="5114249"/>
            <a:chOff x="0" y="29250"/>
            <a:chExt cx="9041589" cy="5114249"/>
          </a:xfrm>
        </p:grpSpPr>
        <p:pic>
          <p:nvPicPr>
            <p:cNvPr id="628" name="Google Shape;628;p25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8082250" y="29250"/>
              <a:ext cx="959340" cy="86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5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0" name="Google Shape;630;p25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31" name="Google Shape;631;p25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32" name="Google Shape;632;p25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633" name="Google Shape;633;p25"/>
          <p:cNvGrpSpPr/>
          <p:nvPr/>
        </p:nvGrpSpPr>
        <p:grpSpPr>
          <a:xfrm>
            <a:off x="719990" y="180167"/>
            <a:ext cx="7704015" cy="4761342"/>
            <a:chOff x="719990" y="180168"/>
            <a:chExt cx="7704015" cy="4761342"/>
          </a:xfrm>
        </p:grpSpPr>
        <p:grpSp>
          <p:nvGrpSpPr>
            <p:cNvPr id="634" name="Google Shape;634;p25"/>
            <p:cNvGrpSpPr/>
            <p:nvPr/>
          </p:nvGrpSpPr>
          <p:grpSpPr>
            <a:xfrm>
              <a:off x="7452040" y="4780230"/>
              <a:ext cx="971965" cy="161280"/>
              <a:chOff x="6413465" y="539505"/>
              <a:chExt cx="971965" cy="161280"/>
            </a:xfrm>
          </p:grpSpPr>
          <p:sp>
            <p:nvSpPr>
              <p:cNvPr id="635" name="Google Shape;635;p2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25"/>
            <p:cNvGrpSpPr/>
            <p:nvPr/>
          </p:nvGrpSpPr>
          <p:grpSpPr>
            <a:xfrm>
              <a:off x="719990" y="180168"/>
              <a:ext cx="971965" cy="161280"/>
              <a:chOff x="6413465" y="539505"/>
              <a:chExt cx="971965" cy="161280"/>
            </a:xfrm>
          </p:grpSpPr>
          <p:sp>
            <p:nvSpPr>
              <p:cNvPr id="640" name="Google Shape;640;p2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4" name="Google Shape;644;p25"/>
          <p:cNvGrpSpPr/>
          <p:nvPr/>
        </p:nvGrpSpPr>
        <p:grpSpPr>
          <a:xfrm rot="10800000">
            <a:off x="141223" y="107853"/>
            <a:ext cx="204551" cy="1747810"/>
            <a:chOff x="1089587" y="-1610"/>
            <a:chExt cx="204551" cy="1747810"/>
          </a:xfrm>
        </p:grpSpPr>
        <p:sp>
          <p:nvSpPr>
            <p:cNvPr id="645" name="Google Shape;645;p25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5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5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5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9" name="Google Shape;649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50" name="Google Shape;650;p25"/>
          <p:cNvSpPr txBox="1"/>
          <p:nvPr>
            <p:ph idx="1" type="subTitle"/>
          </p:nvPr>
        </p:nvSpPr>
        <p:spPr>
          <a:xfrm>
            <a:off x="1989356" y="2080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5"/>
          <p:cNvSpPr txBox="1"/>
          <p:nvPr>
            <p:ph idx="2" type="subTitle"/>
          </p:nvPr>
        </p:nvSpPr>
        <p:spPr>
          <a:xfrm>
            <a:off x="5176435" y="2080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5"/>
          <p:cNvSpPr txBox="1"/>
          <p:nvPr>
            <p:ph idx="3" type="subTitle"/>
          </p:nvPr>
        </p:nvSpPr>
        <p:spPr>
          <a:xfrm>
            <a:off x="1989356" y="35142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5"/>
          <p:cNvSpPr txBox="1"/>
          <p:nvPr>
            <p:ph idx="4" type="subTitle"/>
          </p:nvPr>
        </p:nvSpPr>
        <p:spPr>
          <a:xfrm>
            <a:off x="5176435" y="35142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5"/>
          <p:cNvSpPr txBox="1"/>
          <p:nvPr>
            <p:ph idx="5" type="subTitle"/>
          </p:nvPr>
        </p:nvSpPr>
        <p:spPr>
          <a:xfrm>
            <a:off x="1989369" y="16146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25"/>
          <p:cNvSpPr txBox="1"/>
          <p:nvPr>
            <p:ph idx="6" type="subTitle"/>
          </p:nvPr>
        </p:nvSpPr>
        <p:spPr>
          <a:xfrm>
            <a:off x="1989369" y="30480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6" name="Google Shape;656;p25"/>
          <p:cNvSpPr txBox="1"/>
          <p:nvPr>
            <p:ph idx="7" type="subTitle"/>
          </p:nvPr>
        </p:nvSpPr>
        <p:spPr>
          <a:xfrm>
            <a:off x="5176444" y="16146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7" name="Google Shape;657;p25"/>
          <p:cNvSpPr txBox="1"/>
          <p:nvPr>
            <p:ph idx="8" type="subTitle"/>
          </p:nvPr>
        </p:nvSpPr>
        <p:spPr>
          <a:xfrm>
            <a:off x="5176444" y="30480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26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0" y="29250"/>
            <a:ext cx="959340" cy="8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26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>
            <a:off x="6429125" y="2578675"/>
            <a:ext cx="2714875" cy="256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p26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62" name="Google Shape;662;p26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63" name="Google Shape;663;p26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664" name="Google Shape;664;p26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665" name="Google Shape;665;p26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666" name="Google Shape;666;p2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26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671" name="Google Shape;671;p2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5" name="Google Shape;675;p26"/>
          <p:cNvGrpSpPr/>
          <p:nvPr/>
        </p:nvGrpSpPr>
        <p:grpSpPr>
          <a:xfrm rot="10800000">
            <a:off x="141223" y="107853"/>
            <a:ext cx="204551" cy="1747810"/>
            <a:chOff x="1089587" y="-1610"/>
            <a:chExt cx="204551" cy="1747810"/>
          </a:xfrm>
        </p:grpSpPr>
        <p:sp>
          <p:nvSpPr>
            <p:cNvPr id="676" name="Google Shape;676;p26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81" name="Google Shape;681;p26"/>
          <p:cNvSpPr txBox="1"/>
          <p:nvPr>
            <p:ph idx="1" type="subTitle"/>
          </p:nvPr>
        </p:nvSpPr>
        <p:spPr>
          <a:xfrm>
            <a:off x="969495" y="2018672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26"/>
          <p:cNvSpPr txBox="1"/>
          <p:nvPr>
            <p:ph idx="2" type="subTitle"/>
          </p:nvPr>
        </p:nvSpPr>
        <p:spPr>
          <a:xfrm>
            <a:off x="3497250" y="2018672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26"/>
          <p:cNvSpPr txBox="1"/>
          <p:nvPr>
            <p:ph idx="3" type="subTitle"/>
          </p:nvPr>
        </p:nvSpPr>
        <p:spPr>
          <a:xfrm>
            <a:off x="969495" y="3604475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26"/>
          <p:cNvSpPr txBox="1"/>
          <p:nvPr>
            <p:ph idx="4" type="subTitle"/>
          </p:nvPr>
        </p:nvSpPr>
        <p:spPr>
          <a:xfrm>
            <a:off x="3497250" y="3604475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26"/>
          <p:cNvSpPr txBox="1"/>
          <p:nvPr>
            <p:ph idx="5" type="subTitle"/>
          </p:nvPr>
        </p:nvSpPr>
        <p:spPr>
          <a:xfrm>
            <a:off x="6025005" y="2018672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26"/>
          <p:cNvSpPr txBox="1"/>
          <p:nvPr>
            <p:ph idx="6" type="subTitle"/>
          </p:nvPr>
        </p:nvSpPr>
        <p:spPr>
          <a:xfrm>
            <a:off x="6025005" y="3604475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26"/>
          <p:cNvSpPr txBox="1"/>
          <p:nvPr>
            <p:ph idx="7" type="subTitle"/>
          </p:nvPr>
        </p:nvSpPr>
        <p:spPr>
          <a:xfrm>
            <a:off x="970881" y="1552475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8" name="Google Shape;688;p26"/>
          <p:cNvSpPr txBox="1"/>
          <p:nvPr>
            <p:ph idx="8" type="subTitle"/>
          </p:nvPr>
        </p:nvSpPr>
        <p:spPr>
          <a:xfrm>
            <a:off x="3498636" y="1552475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9" name="Google Shape;689;p26"/>
          <p:cNvSpPr txBox="1"/>
          <p:nvPr>
            <p:ph idx="9" type="subTitle"/>
          </p:nvPr>
        </p:nvSpPr>
        <p:spPr>
          <a:xfrm>
            <a:off x="6026391" y="1552475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0" name="Google Shape;690;p26"/>
          <p:cNvSpPr txBox="1"/>
          <p:nvPr>
            <p:ph idx="13" type="subTitle"/>
          </p:nvPr>
        </p:nvSpPr>
        <p:spPr>
          <a:xfrm>
            <a:off x="970881" y="3138276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1" name="Google Shape;691;p26"/>
          <p:cNvSpPr txBox="1"/>
          <p:nvPr>
            <p:ph idx="14" type="subTitle"/>
          </p:nvPr>
        </p:nvSpPr>
        <p:spPr>
          <a:xfrm>
            <a:off x="3498636" y="3138276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2" name="Google Shape;692;p26"/>
          <p:cNvSpPr txBox="1"/>
          <p:nvPr>
            <p:ph idx="15" type="subTitle"/>
          </p:nvPr>
        </p:nvSpPr>
        <p:spPr>
          <a:xfrm>
            <a:off x="6026391" y="3138276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27"/>
          <p:cNvGrpSpPr/>
          <p:nvPr/>
        </p:nvGrpSpPr>
        <p:grpSpPr>
          <a:xfrm>
            <a:off x="0" y="0"/>
            <a:ext cx="9144000" cy="2564774"/>
            <a:chOff x="0" y="0"/>
            <a:chExt cx="9144000" cy="2564774"/>
          </a:xfrm>
        </p:grpSpPr>
        <p:pic>
          <p:nvPicPr>
            <p:cNvPr id="695" name="Google Shape;695;p27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29250"/>
              <a:ext cx="959340" cy="86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27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10800000">
              <a:off x="6429125" y="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7" name="Google Shape;697;p27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98" name="Google Shape;698;p27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99" name="Google Shape;699;p27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00" name="Google Shape;700;p27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707" name="Google Shape;707;p2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1" name="Google Shape;711;p27"/>
          <p:cNvGrpSpPr/>
          <p:nvPr/>
        </p:nvGrpSpPr>
        <p:grpSpPr>
          <a:xfrm rot="10800000">
            <a:off x="8687530" y="3395678"/>
            <a:ext cx="204551" cy="1747810"/>
            <a:chOff x="1089587" y="-1610"/>
            <a:chExt cx="204551" cy="1747810"/>
          </a:xfrm>
        </p:grpSpPr>
        <p:sp>
          <p:nvSpPr>
            <p:cNvPr id="712" name="Google Shape;712;p2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6" name="Google Shape;716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717" name="Google Shape;717;p27"/>
          <p:cNvSpPr txBox="1"/>
          <p:nvPr>
            <p:ph idx="1" type="subTitle"/>
          </p:nvPr>
        </p:nvSpPr>
        <p:spPr>
          <a:xfrm>
            <a:off x="726875" y="2018672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27"/>
          <p:cNvSpPr txBox="1"/>
          <p:nvPr>
            <p:ph idx="2" type="subTitle"/>
          </p:nvPr>
        </p:nvSpPr>
        <p:spPr>
          <a:xfrm>
            <a:off x="3476275" y="2018672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27"/>
          <p:cNvSpPr txBox="1"/>
          <p:nvPr>
            <p:ph idx="3" type="subTitle"/>
          </p:nvPr>
        </p:nvSpPr>
        <p:spPr>
          <a:xfrm>
            <a:off x="2101575" y="3604475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27"/>
          <p:cNvSpPr txBox="1"/>
          <p:nvPr>
            <p:ph idx="4" type="subTitle"/>
          </p:nvPr>
        </p:nvSpPr>
        <p:spPr>
          <a:xfrm>
            <a:off x="4850975" y="3604475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>
            <p:ph idx="5" type="subTitle"/>
          </p:nvPr>
        </p:nvSpPr>
        <p:spPr>
          <a:xfrm>
            <a:off x="6225675" y="2018672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27"/>
          <p:cNvSpPr txBox="1"/>
          <p:nvPr>
            <p:ph idx="6" type="subTitle"/>
          </p:nvPr>
        </p:nvSpPr>
        <p:spPr>
          <a:xfrm>
            <a:off x="728297" y="1552475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3" name="Google Shape;723;p27"/>
          <p:cNvSpPr txBox="1"/>
          <p:nvPr>
            <p:ph idx="7" type="subTitle"/>
          </p:nvPr>
        </p:nvSpPr>
        <p:spPr>
          <a:xfrm>
            <a:off x="3477697" y="1552475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4" name="Google Shape;724;p27"/>
          <p:cNvSpPr txBox="1"/>
          <p:nvPr>
            <p:ph idx="8" type="subTitle"/>
          </p:nvPr>
        </p:nvSpPr>
        <p:spPr>
          <a:xfrm>
            <a:off x="6227097" y="1552475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5" name="Google Shape;725;p27"/>
          <p:cNvSpPr txBox="1"/>
          <p:nvPr>
            <p:ph idx="9" type="subTitle"/>
          </p:nvPr>
        </p:nvSpPr>
        <p:spPr>
          <a:xfrm>
            <a:off x="2102997" y="3138276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6" name="Google Shape;726;p27"/>
          <p:cNvSpPr txBox="1"/>
          <p:nvPr>
            <p:ph idx="13" type="subTitle"/>
          </p:nvPr>
        </p:nvSpPr>
        <p:spPr>
          <a:xfrm>
            <a:off x="4852397" y="3138276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8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729" name="Google Shape;729;p28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28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1" name="Google Shape;731;p28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732" name="Google Shape;732;p28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33" name="Google Shape;733;p28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34" name="Google Shape;734;p28"/>
          <p:cNvGrpSpPr/>
          <p:nvPr/>
        </p:nvGrpSpPr>
        <p:grpSpPr>
          <a:xfrm>
            <a:off x="223258" y="1854600"/>
            <a:ext cx="2475898" cy="3086910"/>
            <a:chOff x="223258" y="1854600"/>
            <a:chExt cx="2475898" cy="3086910"/>
          </a:xfrm>
        </p:grpSpPr>
        <p:grpSp>
          <p:nvGrpSpPr>
            <p:cNvPr id="735" name="Google Shape;735;p28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736" name="Google Shape;736;p2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0" name="Google Shape;740;p28"/>
            <p:cNvGrpSpPr/>
            <p:nvPr/>
          </p:nvGrpSpPr>
          <p:grpSpPr>
            <a:xfrm flipH="1" rot="-5400000">
              <a:off x="-182085" y="2259943"/>
              <a:ext cx="971965" cy="161280"/>
              <a:chOff x="6413465" y="539505"/>
              <a:chExt cx="971965" cy="161280"/>
            </a:xfrm>
          </p:grpSpPr>
          <p:sp>
            <p:nvSpPr>
              <p:cNvPr id="741" name="Google Shape;741;p2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45" name="Google Shape;745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grpSp>
        <p:nvGrpSpPr>
          <p:cNvPr id="746" name="Google Shape;746;p28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747" name="Google Shape;747;p28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29"/>
          <p:cNvGrpSpPr/>
          <p:nvPr/>
        </p:nvGrpSpPr>
        <p:grpSpPr>
          <a:xfrm flipH="1" rot="10800000">
            <a:off x="0" y="0"/>
            <a:ext cx="9144002" cy="5143499"/>
            <a:chOff x="0" y="0"/>
            <a:chExt cx="9144002" cy="5143499"/>
          </a:xfrm>
        </p:grpSpPr>
        <p:pic>
          <p:nvPicPr>
            <p:cNvPr id="754" name="Google Shape;754;p29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5" name="Google Shape;755;p29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6" name="Google Shape;756;p29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757" name="Google Shape;757;p29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58" name="Google Shape;758;p29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59" name="Google Shape;759;p29"/>
          <p:cNvGrpSpPr/>
          <p:nvPr/>
        </p:nvGrpSpPr>
        <p:grpSpPr>
          <a:xfrm>
            <a:off x="1727190" y="1854600"/>
            <a:ext cx="7212384" cy="3086910"/>
            <a:chOff x="1727190" y="1854600"/>
            <a:chExt cx="7212384" cy="3086910"/>
          </a:xfrm>
        </p:grpSpPr>
        <p:grpSp>
          <p:nvGrpSpPr>
            <p:cNvPr id="760" name="Google Shape;760;p29"/>
            <p:cNvGrpSpPr/>
            <p:nvPr/>
          </p:nvGrpSpPr>
          <p:grpSpPr>
            <a:xfrm flipH="1"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761" name="Google Shape;761;p29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9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9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29"/>
            <p:cNvGrpSpPr/>
            <p:nvPr/>
          </p:nvGrpSpPr>
          <p:grpSpPr>
            <a:xfrm flipH="1" rot="-5400000">
              <a:off x="8372951" y="2259943"/>
              <a:ext cx="971965" cy="161280"/>
              <a:chOff x="6413465" y="530766"/>
              <a:chExt cx="971965" cy="161280"/>
            </a:xfrm>
          </p:grpSpPr>
          <p:sp>
            <p:nvSpPr>
              <p:cNvPr id="766" name="Google Shape;766;p29"/>
              <p:cNvSpPr/>
              <p:nvPr/>
            </p:nvSpPr>
            <p:spPr>
              <a:xfrm>
                <a:off x="7286403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9"/>
              <p:cNvSpPr/>
              <p:nvPr/>
            </p:nvSpPr>
            <p:spPr>
              <a:xfrm>
                <a:off x="6995146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9"/>
              <p:cNvSpPr/>
              <p:nvPr/>
            </p:nvSpPr>
            <p:spPr>
              <a:xfrm>
                <a:off x="6703889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>
                <a:off x="6413465" y="530766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70" name="Google Shape;770;p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grpSp>
        <p:nvGrpSpPr>
          <p:cNvPr id="771" name="Google Shape;771;p29"/>
          <p:cNvGrpSpPr/>
          <p:nvPr/>
        </p:nvGrpSpPr>
        <p:grpSpPr>
          <a:xfrm rot="10800000">
            <a:off x="8694501" y="3286064"/>
            <a:ext cx="328412" cy="1857425"/>
            <a:chOff x="965726" y="-1686"/>
            <a:chExt cx="328412" cy="1857425"/>
          </a:xfrm>
        </p:grpSpPr>
        <p:sp>
          <p:nvSpPr>
            <p:cNvPr id="772" name="Google Shape;772;p29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9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9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9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30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7899750" y="0"/>
            <a:ext cx="1244252" cy="112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30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rot="5400000">
            <a:off x="-75050" y="2503675"/>
            <a:ext cx="2714875" cy="256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780;p30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781" name="Google Shape;781;p30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82" name="Google Shape;782;p30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83" name="Google Shape;783;p30"/>
          <p:cNvGrpSpPr/>
          <p:nvPr/>
        </p:nvGrpSpPr>
        <p:grpSpPr>
          <a:xfrm rot="-5400000">
            <a:off x="8071376" y="2478542"/>
            <a:ext cx="971965" cy="161280"/>
            <a:chOff x="6413465" y="539505"/>
            <a:chExt cx="971965" cy="161280"/>
          </a:xfrm>
        </p:grpSpPr>
        <p:sp>
          <p:nvSpPr>
            <p:cNvPr id="784" name="Google Shape;784;p30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0"/>
          <p:cNvGrpSpPr/>
          <p:nvPr/>
        </p:nvGrpSpPr>
        <p:grpSpPr>
          <a:xfrm flipH="1">
            <a:off x="227240" y="458868"/>
            <a:ext cx="971965" cy="161280"/>
            <a:chOff x="6413465" y="539505"/>
            <a:chExt cx="971965" cy="161280"/>
          </a:xfrm>
        </p:grpSpPr>
        <p:sp>
          <p:nvSpPr>
            <p:cNvPr id="789" name="Google Shape;789;p30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3" name="Google Shape;793;p30"/>
          <p:cNvSpPr txBox="1"/>
          <p:nvPr>
            <p:ph hasCustomPrompt="1" type="title"/>
          </p:nvPr>
        </p:nvSpPr>
        <p:spPr>
          <a:xfrm>
            <a:off x="1279494" y="629975"/>
            <a:ext cx="3808500" cy="7689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4" name="Google Shape;794;p30"/>
          <p:cNvSpPr txBox="1"/>
          <p:nvPr>
            <p:ph idx="1" type="subTitle"/>
          </p:nvPr>
        </p:nvSpPr>
        <p:spPr>
          <a:xfrm>
            <a:off x="1279494" y="1387974"/>
            <a:ext cx="38085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5" name="Google Shape;795;p30"/>
          <p:cNvSpPr txBox="1"/>
          <p:nvPr>
            <p:ph hasCustomPrompt="1" idx="2" type="title"/>
          </p:nvPr>
        </p:nvSpPr>
        <p:spPr>
          <a:xfrm>
            <a:off x="4056006" y="2003879"/>
            <a:ext cx="3808500" cy="7689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6" name="Google Shape;796;p30"/>
          <p:cNvSpPr txBox="1"/>
          <p:nvPr>
            <p:ph idx="3" type="subTitle"/>
          </p:nvPr>
        </p:nvSpPr>
        <p:spPr>
          <a:xfrm>
            <a:off x="4056006" y="2764450"/>
            <a:ext cx="38085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7" name="Google Shape;797;p30"/>
          <p:cNvSpPr txBox="1"/>
          <p:nvPr>
            <p:ph hasCustomPrompt="1" idx="4" type="title"/>
          </p:nvPr>
        </p:nvSpPr>
        <p:spPr>
          <a:xfrm>
            <a:off x="1279494" y="3377783"/>
            <a:ext cx="3808500" cy="7689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8" name="Google Shape;798;p30"/>
          <p:cNvSpPr txBox="1"/>
          <p:nvPr>
            <p:ph idx="5" type="subTitle"/>
          </p:nvPr>
        </p:nvSpPr>
        <p:spPr>
          <a:xfrm>
            <a:off x="1279494" y="4140925"/>
            <a:ext cx="38085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99" name="Google Shape;799;p30"/>
          <p:cNvGrpSpPr/>
          <p:nvPr/>
        </p:nvGrpSpPr>
        <p:grpSpPr>
          <a:xfrm>
            <a:off x="183778" y="3045177"/>
            <a:ext cx="261257" cy="2098368"/>
            <a:chOff x="221120" y="-9"/>
            <a:chExt cx="454360" cy="3595559"/>
          </a:xfrm>
        </p:grpSpPr>
        <p:sp>
          <p:nvSpPr>
            <p:cNvPr id="800" name="Google Shape;800;p30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78" name="Google Shape;78;p4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9" name="Google Shape;79;p4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0" name="Google Shape;80;p4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" name="Google Shape;91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720000" y="1020751"/>
            <a:ext cx="77040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93" name="Google Shape;93;p4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rot="10800000">
            <a:off x="8690726" y="3286064"/>
            <a:ext cx="328412" cy="1857425"/>
            <a:chOff x="965726" y="-1686"/>
            <a:chExt cx="328412" cy="1857425"/>
          </a:xfrm>
        </p:grpSpPr>
        <p:sp>
          <p:nvSpPr>
            <p:cNvPr id="100" name="Google Shape;100;p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106" name="Google Shape;106;p4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31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815" name="Google Shape;815;p31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16" name="Google Shape;816;p31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17" name="Google Shape;817;p31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818" name="Google Shape;818;p3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1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823" name="Google Shape;823;p31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31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837" name="Google Shape;837;p3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1" name="Google Shape;841;p31"/>
          <p:cNvSpPr txBox="1"/>
          <p:nvPr>
            <p:ph type="title"/>
          </p:nvPr>
        </p:nvSpPr>
        <p:spPr>
          <a:xfrm>
            <a:off x="2347950" y="707777"/>
            <a:ext cx="44481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842" name="Google Shape;842;p31"/>
          <p:cNvSpPr txBox="1"/>
          <p:nvPr>
            <p:ph idx="1" type="subTitle"/>
          </p:nvPr>
        </p:nvSpPr>
        <p:spPr>
          <a:xfrm>
            <a:off x="2347900" y="1841450"/>
            <a:ext cx="44481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44" name="Google Shape;844;p31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845" name="Google Shape;845;p31"/>
            <p:cNvPicPr preferRelativeResize="0"/>
            <p:nvPr/>
          </p:nvPicPr>
          <p:blipFill rotWithShape="1">
            <a:blip r:embed="rId5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31"/>
            <p:cNvPicPr preferRelativeResize="0"/>
            <p:nvPr/>
          </p:nvPicPr>
          <p:blipFill>
            <a:blip r:embed="rId5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32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849" name="Google Shape;849;p32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50" name="Google Shape;850;p32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51" name="Google Shape;851;p32"/>
          <p:cNvGrpSpPr/>
          <p:nvPr/>
        </p:nvGrpSpPr>
        <p:grpSpPr>
          <a:xfrm>
            <a:off x="223258" y="1854600"/>
            <a:ext cx="2475898" cy="3086910"/>
            <a:chOff x="223258" y="1854600"/>
            <a:chExt cx="2475898" cy="3086910"/>
          </a:xfrm>
        </p:grpSpPr>
        <p:grpSp>
          <p:nvGrpSpPr>
            <p:cNvPr id="852" name="Google Shape;852;p32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853" name="Google Shape;853;p3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7" name="Google Shape;857;p32"/>
            <p:cNvGrpSpPr/>
            <p:nvPr/>
          </p:nvGrpSpPr>
          <p:grpSpPr>
            <a:xfrm flipH="1" rot="-5400000">
              <a:off x="-182085" y="2259943"/>
              <a:ext cx="971965" cy="161280"/>
              <a:chOff x="6413465" y="539505"/>
              <a:chExt cx="971965" cy="161280"/>
            </a:xfrm>
          </p:grpSpPr>
          <p:sp>
            <p:nvSpPr>
              <p:cNvPr id="858" name="Google Shape;858;p3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2" name="Google Shape;862;p32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863" name="Google Shape;863;p32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2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2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8" name="Google Shape;868;p32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rot="5400000">
            <a:off x="-75050" y="2503675"/>
            <a:ext cx="2714875" cy="25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3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flipH="1" rot="5400000">
            <a:off x="-75050" y="73364"/>
            <a:ext cx="2714875" cy="25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33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flipH="1" rot="-5400000">
            <a:off x="6504175" y="2503664"/>
            <a:ext cx="2714875" cy="256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2" name="Google Shape;872;p33"/>
          <p:cNvGrpSpPr/>
          <p:nvPr/>
        </p:nvGrpSpPr>
        <p:grpSpPr>
          <a:xfrm flipH="1" rot="10800000">
            <a:off x="307577" y="284738"/>
            <a:ext cx="8549992" cy="4595775"/>
            <a:chOff x="579525" y="261300"/>
            <a:chExt cx="7980950" cy="4595775"/>
          </a:xfrm>
        </p:grpSpPr>
        <p:sp>
          <p:nvSpPr>
            <p:cNvPr id="873" name="Google Shape;873;p3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74" name="Google Shape;874;p3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75" name="Google Shape;875;p33"/>
          <p:cNvGrpSpPr/>
          <p:nvPr/>
        </p:nvGrpSpPr>
        <p:grpSpPr>
          <a:xfrm flipH="1" rot="10800000">
            <a:off x="223258" y="200303"/>
            <a:ext cx="2475898" cy="3086910"/>
            <a:chOff x="223258" y="1854600"/>
            <a:chExt cx="2475898" cy="3086910"/>
          </a:xfrm>
        </p:grpSpPr>
        <p:grpSp>
          <p:nvGrpSpPr>
            <p:cNvPr id="876" name="Google Shape;876;p33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877" name="Google Shape;877;p3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 rot="-5400000">
              <a:off x="-182085" y="2259943"/>
              <a:ext cx="971965" cy="161280"/>
              <a:chOff x="6413465" y="539505"/>
              <a:chExt cx="971965" cy="16128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6" name="Google Shape;886;p33"/>
          <p:cNvGrpSpPr/>
          <p:nvPr/>
        </p:nvGrpSpPr>
        <p:grpSpPr>
          <a:xfrm flipH="1" rot="10800000">
            <a:off x="148226" y="3286075"/>
            <a:ext cx="328412" cy="1857425"/>
            <a:chOff x="965726" y="-1686"/>
            <a:chExt cx="328412" cy="1857425"/>
          </a:xfrm>
        </p:grpSpPr>
        <p:sp>
          <p:nvSpPr>
            <p:cNvPr id="887" name="Google Shape;887;p3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5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110" name="Google Shape;110;p5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5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5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113" name="Google Shape;113;p5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4" name="Google Shape;114;p5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15" name="Google Shape;115;p5"/>
          <p:cNvGrpSpPr/>
          <p:nvPr/>
        </p:nvGrpSpPr>
        <p:grpSpPr>
          <a:xfrm>
            <a:off x="1727190" y="1854600"/>
            <a:ext cx="7212384" cy="3086910"/>
            <a:chOff x="1727190" y="1854600"/>
            <a:chExt cx="7212384" cy="3086910"/>
          </a:xfrm>
        </p:grpSpPr>
        <p:grpSp>
          <p:nvGrpSpPr>
            <p:cNvPr id="116" name="Google Shape;116;p5"/>
            <p:cNvGrpSpPr/>
            <p:nvPr/>
          </p:nvGrpSpPr>
          <p:grpSpPr>
            <a:xfrm flipH="1"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Google Shape;121;p5"/>
            <p:cNvGrpSpPr/>
            <p:nvPr/>
          </p:nvGrpSpPr>
          <p:grpSpPr>
            <a:xfrm flipH="1" rot="-5400000">
              <a:off x="8372951" y="2259943"/>
              <a:ext cx="971965" cy="161280"/>
              <a:chOff x="6413465" y="530766"/>
              <a:chExt cx="971965" cy="161280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7286403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995146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703889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413465" y="530766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" name="Google Shape;126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27" name="Google Shape;127;p5"/>
          <p:cNvSpPr txBox="1"/>
          <p:nvPr>
            <p:ph idx="1" type="subTitle"/>
          </p:nvPr>
        </p:nvSpPr>
        <p:spPr>
          <a:xfrm>
            <a:off x="5055284" y="36849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p5"/>
          <p:cNvSpPr txBox="1"/>
          <p:nvPr>
            <p:ph idx="2" type="subTitle"/>
          </p:nvPr>
        </p:nvSpPr>
        <p:spPr>
          <a:xfrm>
            <a:off x="1583300" y="36849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9" name="Google Shape;129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4" type="subTitle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133" name="Google Shape;133;p6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6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6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136" name="Google Shape;136;p6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37" name="Google Shape;137;p6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38" name="Google Shape;138;p6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139" name="Google Shape;139;p6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6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9" name="Google Shape;149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7"/>
          <p:cNvGrpSpPr/>
          <p:nvPr/>
        </p:nvGrpSpPr>
        <p:grpSpPr>
          <a:xfrm>
            <a:off x="0" y="-1475"/>
            <a:ext cx="9144000" cy="4246924"/>
            <a:chOff x="0" y="-1475"/>
            <a:chExt cx="9144000" cy="4246924"/>
          </a:xfrm>
        </p:grpSpPr>
        <p:pic>
          <p:nvPicPr>
            <p:cNvPr id="152" name="Google Shape;152;p7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7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10800000">
              <a:off x="6429125" y="-14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7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155" name="Google Shape;155;p7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56" name="Google Shape;156;p7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57" name="Google Shape;157;p7"/>
          <p:cNvGrpSpPr/>
          <p:nvPr/>
        </p:nvGrpSpPr>
        <p:grpSpPr>
          <a:xfrm>
            <a:off x="227666" y="1662599"/>
            <a:ext cx="7788989" cy="3276669"/>
            <a:chOff x="227666" y="1662599"/>
            <a:chExt cx="7788989" cy="3276669"/>
          </a:xfrm>
        </p:grpSpPr>
        <p:grpSp>
          <p:nvGrpSpPr>
            <p:cNvPr id="158" name="Google Shape;158;p7"/>
            <p:cNvGrpSpPr/>
            <p:nvPr/>
          </p:nvGrpSpPr>
          <p:grpSpPr>
            <a:xfrm flipH="1" rot="-5400000">
              <a:off x="-177676" y="2067942"/>
              <a:ext cx="971965" cy="161280"/>
              <a:chOff x="6413465" y="539505"/>
              <a:chExt cx="971965" cy="161280"/>
            </a:xfrm>
          </p:grpSpPr>
          <p:sp>
            <p:nvSpPr>
              <p:cNvPr id="159" name="Google Shape;159;p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7"/>
            <p:cNvGrpSpPr/>
            <p:nvPr/>
          </p:nvGrpSpPr>
          <p:grpSpPr>
            <a:xfrm flipH="1" rot="10800000">
              <a:off x="7044690" y="4777988"/>
              <a:ext cx="971965" cy="161280"/>
              <a:chOff x="6413465" y="539505"/>
              <a:chExt cx="971965" cy="161280"/>
            </a:xfrm>
          </p:grpSpPr>
          <p:sp>
            <p:nvSpPr>
              <p:cNvPr id="164" name="Google Shape;164;p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8" name="Google Shape;168;p7"/>
          <p:cNvGrpSpPr/>
          <p:nvPr/>
        </p:nvGrpSpPr>
        <p:grpSpPr>
          <a:xfrm flipH="1" rot="10800000">
            <a:off x="272087" y="3395736"/>
            <a:ext cx="204551" cy="1747810"/>
            <a:chOff x="1089587" y="-1610"/>
            <a:chExt cx="204551" cy="1747810"/>
          </a:xfrm>
        </p:grpSpPr>
        <p:sp>
          <p:nvSpPr>
            <p:cNvPr id="169" name="Google Shape;169;p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7"/>
          <p:cNvGrpSpPr/>
          <p:nvPr/>
        </p:nvGrpSpPr>
        <p:grpSpPr>
          <a:xfrm flipH="1">
            <a:off x="8690726" y="-1477"/>
            <a:ext cx="204551" cy="1747810"/>
            <a:chOff x="1089587" y="-1610"/>
            <a:chExt cx="204551" cy="1747810"/>
          </a:xfrm>
        </p:grpSpPr>
        <p:sp>
          <p:nvSpPr>
            <p:cNvPr id="174" name="Google Shape;174;p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subTitle"/>
          </p:nvPr>
        </p:nvSpPr>
        <p:spPr>
          <a:xfrm>
            <a:off x="720000" y="1576450"/>
            <a:ext cx="42948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80" name="Google Shape;180;p7"/>
          <p:cNvSpPr/>
          <p:nvPr>
            <p:ph idx="2" type="pic"/>
          </p:nvPr>
        </p:nvSpPr>
        <p:spPr>
          <a:xfrm>
            <a:off x="5336950" y="1576450"/>
            <a:ext cx="3093900" cy="30276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8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183" name="Google Shape;183;p8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8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" name="Google Shape;185;p8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186" name="Google Shape;186;p8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7" name="Google Shape;187;p8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88" name="Google Shape;188;p8"/>
          <p:cNvGrpSpPr/>
          <p:nvPr/>
        </p:nvGrpSpPr>
        <p:grpSpPr>
          <a:xfrm>
            <a:off x="7319840" y="4523368"/>
            <a:ext cx="971965" cy="161280"/>
            <a:chOff x="6413465" y="539505"/>
            <a:chExt cx="971965" cy="161280"/>
          </a:xfrm>
        </p:grpSpPr>
        <p:sp>
          <p:nvSpPr>
            <p:cNvPr id="189" name="Google Shape;189;p8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8"/>
          <p:cNvGrpSpPr/>
          <p:nvPr/>
        </p:nvGrpSpPr>
        <p:grpSpPr>
          <a:xfrm flipH="1">
            <a:off x="1172390" y="458868"/>
            <a:ext cx="971965" cy="161280"/>
            <a:chOff x="6413465" y="539505"/>
            <a:chExt cx="971965" cy="161280"/>
          </a:xfrm>
        </p:grpSpPr>
        <p:sp>
          <p:nvSpPr>
            <p:cNvPr id="194" name="Google Shape;194;p8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8"/>
          <p:cNvSpPr txBox="1"/>
          <p:nvPr>
            <p:ph type="title"/>
          </p:nvPr>
        </p:nvSpPr>
        <p:spPr>
          <a:xfrm>
            <a:off x="1969250" y="1732800"/>
            <a:ext cx="5205300" cy="16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9" name="Google Shape;199;p8"/>
          <p:cNvGrpSpPr/>
          <p:nvPr/>
        </p:nvGrpSpPr>
        <p:grpSpPr>
          <a:xfrm>
            <a:off x="140078" y="6"/>
            <a:ext cx="261257" cy="5143447"/>
            <a:chOff x="221120" y="-9"/>
            <a:chExt cx="454360" cy="3595559"/>
          </a:xfrm>
        </p:grpSpPr>
        <p:sp>
          <p:nvSpPr>
            <p:cNvPr id="200" name="Google Shape;200;p8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9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215" name="Google Shape;215;p9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9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218" name="Google Shape;218;p9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9" name="Google Shape;219;p9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220" name="Google Shape;220;p9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221" name="Google Shape;221;p9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9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226" name="Google Shape;226;p9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9"/>
          <p:cNvSpPr txBox="1"/>
          <p:nvPr>
            <p:ph type="title"/>
          </p:nvPr>
        </p:nvSpPr>
        <p:spPr>
          <a:xfrm>
            <a:off x="2135550" y="1517275"/>
            <a:ext cx="4872900" cy="13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31" name="Google Shape;231;p9"/>
          <p:cNvSpPr txBox="1"/>
          <p:nvPr>
            <p:ph idx="1" type="subTitle"/>
          </p:nvPr>
        </p:nvSpPr>
        <p:spPr>
          <a:xfrm>
            <a:off x="2135550" y="295512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2" name="Google Shape;232;p9"/>
          <p:cNvGrpSpPr/>
          <p:nvPr/>
        </p:nvGrpSpPr>
        <p:grpSpPr>
          <a:xfrm>
            <a:off x="122603" y="6"/>
            <a:ext cx="261257" cy="5143447"/>
            <a:chOff x="221120" y="-9"/>
            <a:chExt cx="454360" cy="3595559"/>
          </a:xfrm>
        </p:grpSpPr>
        <p:sp>
          <p:nvSpPr>
            <p:cNvPr id="233" name="Google Shape;233;p9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10"/>
          <p:cNvSpPr txBox="1"/>
          <p:nvPr>
            <p:ph type="title"/>
          </p:nvPr>
        </p:nvSpPr>
        <p:spPr>
          <a:xfrm>
            <a:off x="720000" y="4133300"/>
            <a:ext cx="7704000" cy="453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 ExtraBold"/>
              <a:buNone/>
              <a:defRPr sz="27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inkercad.com/things/3FiKhpGi14e-arduino-timer-con-display-a-1-cifra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mazon.it/Arduino-UNO-WiFi-ABX00087-connettore/dp/B0C8V88Z9D" TargetMode="External"/><Relationship Id="rId4" Type="http://schemas.openxmlformats.org/officeDocument/2006/relationships/hyperlink" Target="https://www.amazon.it/RUNCCI-YUN-Interruttore%EF%BC%8Cmicro-interruttore-momentanea%EF%BC%8CTact-microinterruttori/dp/B0BF51N8CK/ref=sr_1_31?__mk_it_IT=%C3%85M%C3%85%C5%BD%C3%95%C3%91&amp;crid=2Q87CCZBPGKHV&amp;dib=eyJ2IjoiMSJ9.VuticPOcVt9NRbVHzBRs9wb6Ppc11zb2LpXojQCVINKmftUZ8NHKfbARhlAubl-KG6b7qow-IojmPUuaJGaTNss9sa_BC8vKheXgKINBTYs9f75algJxiooulY5-QKSSiHPhxzh8PziY_IDzwL37K934cBe59zBWJTmuJKdmlCwVVtDEC8BJeVVR0pi8vNkN4QDGXUq5bI1NVy3F8JecvTdI1zZaoGtFMjZD7vnJS6WpCj3M5U46IeLuqfq6885VbYPA99gj09JWfTauStVas1IebfUIr4s7oQu4q0VTWto.pq66p_NYHPJHQ7GugJ1NOwg-T2bkKSZKuZ0H8by8xHY&amp;dib_tag=se&amp;keywords=Microinterruttore&amp;qid=1712302241&amp;sprefix=microinterruttore%2Caps%2C409&amp;sr=8-31" TargetMode="External"/><Relationship Id="rId5" Type="http://schemas.openxmlformats.org/officeDocument/2006/relationships/hyperlink" Target="https://www.amazon.it/ARCELI-Lampadina-Prestazioni-Emissione-Magnetica/dp/B07PVVHBNW/ref=sr_1_5?__mk_it_IT=%C3%85M%C3%85%C5%BD%C3%95%C3%91&amp;crid=K7ES1WKCVEID&amp;dib=eyJ2IjoiMSJ9.hhqHB_f5QU3GJZN4I1_sKR3Qq-S7kdHk1Skktppcnlv0NxQbH2K5teJlujEpD4Egy0mqW7kNgC2usdrNO2rctTBVmyqZG8KhDu65I9MVhOBlA8CAnEnZWbT-RgmiFGZrnc6KWUXazmDuNHgAeAoNWTFYjQPnzB2n35lun4HBmVza_GpExMP4S9Rk7JmdO_tDMonkokmhFQRcH8TqpCFFRATToWewIcDHZ1z8XvQh2SZgjMeydTALQpdOgwNJMEXa4i26k2MuvbljfuJy_UI4JYHJHgiGm3jXyjEuFDo8cjo.vxli3pfR8lVMbghrwP4WFrlffSbiAuZ_J_P2BvJh654&amp;dib_tag=se&amp;keywords=1+Diodo+Led&amp;qid=1712302332&amp;sprefix=1+diodo+led%2Caps%2C278&amp;sr=8-5" TargetMode="External"/><Relationship Id="rId6" Type="http://schemas.openxmlformats.org/officeDocument/2006/relationships/hyperlink" Target="https://www.amazon.it/Tosuny-elettronico-Cicalino-piezoelettrico-Lunghezza/dp/B07QL8BYCK/ref=sr_1_7?dib=eyJ2IjoiMSJ9.OYbxL-D7qm-w78aIDusTbjmH8JoFxXwkqL2wUlgDsp4w2N3070uw9PripjLwPnEn-djxqmyNX_YA6WIkQ1dYrVqESwxIPUfuwLySGwz86OFjlIm9vEOJ1gwNGJbRHGwOHDCtODjDt_NngzxyYgsKBJclV1zpJi2Orujl6J0mx6F89Ol1ryuQj4ll6IS99LPFUAUpAvAYyrwXY66s0AooiI26eFnTF5Fxzf6nD2i4deGaos42_hx36CNcIIDeZu6rLaeJESM4rBkfP4X4GO1R7hPOEgTxo5Gxmga4gOFZypY.ierOdGZvQPE2N6l8eqOT9HTBxazvfIF9MtXSz5oleRY&amp;dib_tag=se&amp;keywords=1+buzzer&amp;qid=1712302444&amp;sr=8-7" TargetMode="External"/><Relationship Id="rId7" Type="http://schemas.openxmlformats.org/officeDocument/2006/relationships/hyperlink" Target="https://www.amazon.it/HUAREW-valori-assortimento-resistori-carbonio/dp/B09NVDC3MY/ref=sr_1_3?__mk_it_IT=%C3%85M%C3%85%C5%BD%C3%95%C3%91&amp;crid=211JTLZNAWWOV&amp;dib=eyJ2IjoiMSJ9.k7o1MJP-fapZdMBlX1fQ2VPWQ-ep1ao0Sp-bECp6R6TWVfoYi3xxFCmSmDdnu-WqRfrbFgx53paDYZmu9jZ6IYAPSyOA4FMOckt7eUshBbHPwWxiutOcV7rK3wc_hB5q78ePwGq7p3elzXDhNRw4AHkW0XJrK7cBok9dpOH0uU5ZwrZUZgm5F1qSHwRZUSVAXYxlMK1RfJv3SJkevKNAks05QQHyHzPFcTH0Ot9L3V6xzN9PgtO-uu0P9JuGWqtMEV_1PrCS8idQdnVYlvKZALEzld9mqaJv73Bft5Eir7s.C01givHWPITYnubctkXgQUhsBDtdAfsQifXYD30ePRA&amp;dib_tag=se&amp;keywords=1+resistenza+da+10+kohm&amp;qid=1712302496&amp;sprefix=1+resistenza+da+10kohm%2Caps%2C318&amp;sr=8-3" TargetMode="External"/><Relationship Id="rId8" Type="http://schemas.openxmlformats.org/officeDocument/2006/relationships/hyperlink" Target="https://www.amazon.it/HUAREW-valori-assortimento-resistori-carbonio/dp/B09NVDC3MY/ref=sr_1_3?__mk_it_IT=%C3%85M%C3%85%C5%BD%C3%95%C3%91&amp;crid=211JTLZNAWWOV&amp;dib=eyJ2IjoiMSJ9.k7o1MJP-fapZdMBlX1fQ2VPWQ-ep1ao0Sp-bECp6R6TWVfoYi3xxFCmSmDdnu-WqRfrbFgx53paDYZmu9jZ6IYAPSyOA4FMOckt7eUshBbHPwWxiutOcV7rK3wc_hB5q78ePwGq7p3elzXDhNRw4AHkW0XJrK7cBok9dpOH0uU5ZwrZUZgm5F1qSHwRZUSVAXYxlMK1RfJv3SJkevKNAks05QQHyHzPFcTH0Ot9L3V6xzN9PgtO-uu0P9JuGWqtMEV_1PrCS8idQdnVYlvKZALEzld9mqaJv73Bft5Eir7s.C01givHWPITYnubctkXgQUhsBDtdAfsQifXYD30ePRA&amp;dib_tag=se&amp;keywords=1+resistenza+da+10+kohm&amp;qid=1712302496&amp;sprefix=1+resistenza+da+10kohm%2Caps%2C318&amp;sr=8-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TDNtgz1qLKI" TargetMode="External"/><Relationship Id="rId4" Type="http://schemas.openxmlformats.org/officeDocument/2006/relationships/hyperlink" Target="https://youtu.be/TDNtgz1qL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34"/>
          <p:cNvGrpSpPr/>
          <p:nvPr/>
        </p:nvGrpSpPr>
        <p:grpSpPr>
          <a:xfrm>
            <a:off x="965726" y="-403"/>
            <a:ext cx="328292" cy="1856142"/>
            <a:chOff x="965726" y="-403"/>
            <a:chExt cx="328292" cy="1856142"/>
          </a:xfrm>
        </p:grpSpPr>
        <p:sp>
          <p:nvSpPr>
            <p:cNvPr id="897" name="Google Shape;897;p34"/>
            <p:cNvSpPr/>
            <p:nvPr/>
          </p:nvSpPr>
          <p:spPr>
            <a:xfrm rot="-5400000">
              <a:off x="334134" y="786316"/>
              <a:ext cx="1746602" cy="17316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 rot="-5400000">
              <a:off x="124238" y="841086"/>
              <a:ext cx="1856142" cy="17316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 rot="-5400000">
              <a:off x="1103393" y="947566"/>
              <a:ext cx="45741" cy="73353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 rot="-5400000">
              <a:off x="1103393" y="1081179"/>
              <a:ext cx="45741" cy="73353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 rot="-5400000">
              <a:off x="1103393" y="1214792"/>
              <a:ext cx="45741" cy="73353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34"/>
          <p:cNvGrpSpPr/>
          <p:nvPr/>
        </p:nvGrpSpPr>
        <p:grpSpPr>
          <a:xfrm>
            <a:off x="8109534" y="261301"/>
            <a:ext cx="261253" cy="1467482"/>
            <a:chOff x="7075868" y="628650"/>
            <a:chExt cx="362902" cy="2038453"/>
          </a:xfrm>
        </p:grpSpPr>
        <p:grpSp>
          <p:nvGrpSpPr>
            <p:cNvPr id="903" name="Google Shape;903;p34"/>
            <p:cNvGrpSpPr/>
            <p:nvPr/>
          </p:nvGrpSpPr>
          <p:grpSpPr>
            <a:xfrm>
              <a:off x="7088351" y="628650"/>
              <a:ext cx="346179" cy="2017670"/>
              <a:chOff x="7088351" y="628650"/>
              <a:chExt cx="346179" cy="2017670"/>
            </a:xfrm>
          </p:grpSpPr>
          <p:sp>
            <p:nvSpPr>
              <p:cNvPr id="904" name="Google Shape;904;p34"/>
              <p:cNvSpPr/>
              <p:nvPr/>
            </p:nvSpPr>
            <p:spPr>
              <a:xfrm>
                <a:off x="7426209" y="628650"/>
                <a:ext cx="8321" cy="553674"/>
              </a:xfrm>
              <a:custGeom>
                <a:rect b="b" l="l" r="r" t="t"/>
                <a:pathLst>
                  <a:path extrusionOk="0" h="553674" w="8321">
                    <a:moveTo>
                      <a:pt x="0" y="0"/>
                    </a:moveTo>
                    <a:lnTo>
                      <a:pt x="0" y="553675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7426209" y="1370208"/>
                <a:ext cx="8321" cy="881223"/>
              </a:xfrm>
              <a:custGeom>
                <a:rect b="b" l="l" r="r" t="t"/>
                <a:pathLst>
                  <a:path extrusionOk="0" h="881223" w="8321">
                    <a:moveTo>
                      <a:pt x="0" y="0"/>
                    </a:moveTo>
                    <a:lnTo>
                      <a:pt x="0" y="8812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7338000" y="628650"/>
                <a:ext cx="8321" cy="1165543"/>
              </a:xfrm>
              <a:custGeom>
                <a:rect b="b" l="l" r="r" t="t"/>
                <a:pathLst>
                  <a:path extrusionOk="0" h="1165543" w="8321">
                    <a:moveTo>
                      <a:pt x="0" y="0"/>
                    </a:moveTo>
                    <a:lnTo>
                      <a:pt x="0" y="116554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7265602" y="628650"/>
                <a:ext cx="8321" cy="265198"/>
              </a:xfrm>
              <a:custGeom>
                <a:rect b="b" l="l" r="r" t="t"/>
                <a:pathLst>
                  <a:path extrusionOk="0" h="265198" w="8321">
                    <a:moveTo>
                      <a:pt x="0" y="0"/>
                    </a:moveTo>
                    <a:lnTo>
                      <a:pt x="0" y="2651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7184050" y="628650"/>
                <a:ext cx="8321" cy="2017670"/>
              </a:xfrm>
              <a:custGeom>
                <a:rect b="b" l="l" r="r" t="t"/>
                <a:pathLst>
                  <a:path extrusionOk="0" h="2017670" w="8321">
                    <a:moveTo>
                      <a:pt x="0" y="0"/>
                    </a:moveTo>
                    <a:lnTo>
                      <a:pt x="0" y="20176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7088351" y="628650"/>
                <a:ext cx="8321" cy="797258"/>
              </a:xfrm>
              <a:custGeom>
                <a:rect b="b" l="l" r="r" t="t"/>
                <a:pathLst>
                  <a:path extrusionOk="0" h="797258" w="8321">
                    <a:moveTo>
                      <a:pt x="0" y="0"/>
                    </a:moveTo>
                    <a:lnTo>
                      <a:pt x="0" y="79725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0" name="Google Shape;910;p34"/>
            <p:cNvSpPr/>
            <p:nvPr/>
          </p:nvSpPr>
          <p:spPr>
            <a:xfrm>
              <a:off x="7413726" y="1178167"/>
              <a:ext cx="25044" cy="24940"/>
            </a:xfrm>
            <a:custGeom>
              <a:rect b="b" l="l" r="r" t="t"/>
              <a:pathLst>
                <a:path extrusionOk="0" h="24940" w="2504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5797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413726" y="224810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413726" y="135025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7325517" y="179003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253119" y="88969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6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6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171567" y="2642163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075868" y="142175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34"/>
          <p:cNvGrpSpPr/>
          <p:nvPr/>
        </p:nvGrpSpPr>
        <p:grpSpPr>
          <a:xfrm rot="10800000">
            <a:off x="1032784" y="3389601"/>
            <a:ext cx="261253" cy="1467482"/>
            <a:chOff x="7075868" y="628650"/>
            <a:chExt cx="362902" cy="2038453"/>
          </a:xfrm>
        </p:grpSpPr>
        <p:grpSp>
          <p:nvGrpSpPr>
            <p:cNvPr id="918" name="Google Shape;918;p34"/>
            <p:cNvGrpSpPr/>
            <p:nvPr/>
          </p:nvGrpSpPr>
          <p:grpSpPr>
            <a:xfrm>
              <a:off x="7088351" y="628650"/>
              <a:ext cx="346179" cy="2017670"/>
              <a:chOff x="7088351" y="628650"/>
              <a:chExt cx="346179" cy="2017670"/>
            </a:xfrm>
          </p:grpSpPr>
          <p:sp>
            <p:nvSpPr>
              <p:cNvPr id="919" name="Google Shape;919;p34"/>
              <p:cNvSpPr/>
              <p:nvPr/>
            </p:nvSpPr>
            <p:spPr>
              <a:xfrm>
                <a:off x="7426209" y="628650"/>
                <a:ext cx="8321" cy="553674"/>
              </a:xfrm>
              <a:custGeom>
                <a:rect b="b" l="l" r="r" t="t"/>
                <a:pathLst>
                  <a:path extrusionOk="0" h="553674" w="8321">
                    <a:moveTo>
                      <a:pt x="0" y="0"/>
                    </a:moveTo>
                    <a:lnTo>
                      <a:pt x="0" y="553675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7426209" y="1370208"/>
                <a:ext cx="8321" cy="881223"/>
              </a:xfrm>
              <a:custGeom>
                <a:rect b="b" l="l" r="r" t="t"/>
                <a:pathLst>
                  <a:path extrusionOk="0" h="881223" w="8321">
                    <a:moveTo>
                      <a:pt x="0" y="0"/>
                    </a:moveTo>
                    <a:lnTo>
                      <a:pt x="0" y="8812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7338000" y="628650"/>
                <a:ext cx="8321" cy="1165543"/>
              </a:xfrm>
              <a:custGeom>
                <a:rect b="b" l="l" r="r" t="t"/>
                <a:pathLst>
                  <a:path extrusionOk="0" h="1165543" w="8321">
                    <a:moveTo>
                      <a:pt x="0" y="0"/>
                    </a:moveTo>
                    <a:lnTo>
                      <a:pt x="0" y="116554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7265602" y="628650"/>
                <a:ext cx="8321" cy="265198"/>
              </a:xfrm>
              <a:custGeom>
                <a:rect b="b" l="l" r="r" t="t"/>
                <a:pathLst>
                  <a:path extrusionOk="0" h="265198" w="8321">
                    <a:moveTo>
                      <a:pt x="0" y="0"/>
                    </a:moveTo>
                    <a:lnTo>
                      <a:pt x="0" y="2651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7184050" y="628650"/>
                <a:ext cx="8321" cy="2017670"/>
              </a:xfrm>
              <a:custGeom>
                <a:rect b="b" l="l" r="r" t="t"/>
                <a:pathLst>
                  <a:path extrusionOk="0" h="2017670" w="8321">
                    <a:moveTo>
                      <a:pt x="0" y="0"/>
                    </a:moveTo>
                    <a:lnTo>
                      <a:pt x="0" y="20176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7088351" y="628650"/>
                <a:ext cx="8321" cy="797258"/>
              </a:xfrm>
              <a:custGeom>
                <a:rect b="b" l="l" r="r" t="t"/>
                <a:pathLst>
                  <a:path extrusionOk="0" h="797258" w="8321">
                    <a:moveTo>
                      <a:pt x="0" y="0"/>
                    </a:moveTo>
                    <a:lnTo>
                      <a:pt x="0" y="79725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5" name="Google Shape;925;p34"/>
            <p:cNvSpPr/>
            <p:nvPr/>
          </p:nvSpPr>
          <p:spPr>
            <a:xfrm>
              <a:off x="7413726" y="1178167"/>
              <a:ext cx="25044" cy="24940"/>
            </a:xfrm>
            <a:custGeom>
              <a:rect b="b" l="l" r="r" t="t"/>
              <a:pathLst>
                <a:path extrusionOk="0" h="24940" w="2504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5797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413726" y="224810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413726" y="135025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325517" y="179003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7253119" y="88969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6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6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7171567" y="2642163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7075868" y="142175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2" name="Google Shape;932;p34"/>
          <p:cNvSpPr txBox="1"/>
          <p:nvPr>
            <p:ph type="ctrTitle"/>
          </p:nvPr>
        </p:nvSpPr>
        <p:spPr>
          <a:xfrm>
            <a:off x="1396950" y="1518125"/>
            <a:ext cx="6350100" cy="15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Robotica laboratorio di propria invenzione</a:t>
            </a:r>
            <a:endParaRPr sz="2450"/>
          </a:p>
        </p:txBody>
      </p:sp>
      <p:sp>
        <p:nvSpPr>
          <p:cNvPr id="933" name="Google Shape;933;p34"/>
          <p:cNvSpPr txBox="1"/>
          <p:nvPr>
            <p:ph idx="1" type="subTitle"/>
          </p:nvPr>
        </p:nvSpPr>
        <p:spPr>
          <a:xfrm>
            <a:off x="2307675" y="31495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Filippo Salviati Andrea camnasio Nicolo Petrino</a:t>
            </a:r>
            <a:endParaRPr/>
          </a:p>
        </p:txBody>
      </p:sp>
      <p:grpSp>
        <p:nvGrpSpPr>
          <p:cNvPr id="934" name="Google Shape;934;p34"/>
          <p:cNvGrpSpPr/>
          <p:nvPr/>
        </p:nvGrpSpPr>
        <p:grpSpPr>
          <a:xfrm rot="10800000">
            <a:off x="7940726" y="3286064"/>
            <a:ext cx="328412" cy="1857425"/>
            <a:chOff x="965726" y="-1686"/>
            <a:chExt cx="328412" cy="1857425"/>
          </a:xfrm>
        </p:grpSpPr>
        <p:sp>
          <p:nvSpPr>
            <p:cNvPr id="935" name="Google Shape;935;p3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4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timer display 1 cifra tinkercad</a:t>
            </a:r>
            <a:endParaRPr/>
          </a:p>
        </p:txBody>
      </p:sp>
      <p:sp>
        <p:nvSpPr>
          <p:cNvPr id="945" name="Google Shape;945;p35"/>
          <p:cNvSpPr txBox="1"/>
          <p:nvPr/>
        </p:nvSpPr>
        <p:spPr>
          <a:xfrm>
            <a:off x="5320175" y="1230300"/>
            <a:ext cx="356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Arduino ad eseguire un countdown  accendendo in sequenza le cifre da 9 a 0.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​Alla fine del conteggio all`inverso accende un led e fa suonare un buzzer per qualche secondo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6" name="Google Shape;946;p35"/>
          <p:cNvSpPr txBox="1"/>
          <p:nvPr/>
        </p:nvSpPr>
        <p:spPr>
          <a:xfrm>
            <a:off x="5603675" y="2772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tinkercad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7" name="Google Shape;9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1" y="1162090"/>
            <a:ext cx="4379424" cy="3620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Prodotti usati per questo progetto</a:t>
            </a:r>
            <a:endParaRPr/>
          </a:p>
        </p:txBody>
      </p:sp>
      <p:graphicFrame>
        <p:nvGraphicFramePr>
          <p:cNvPr id="953" name="Google Shape;953;p3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{39EB47AF-002D-4F65-A7E8-CE067108B172}</a:tableStyleId>
              </a:tblPr>
              <a:tblGrid>
                <a:gridCol w="3619500"/>
                <a:gridCol w="3619500"/>
              </a:tblGrid>
              <a:tr h="51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Arduino uno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Pulsante o Microinterruttore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Diodo Led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buzzer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Resistenza da 10Kohm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7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Resistenze da 220ohm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8"/>
                        </a:rPr>
                        <a:t>amazon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/>
          <p:nvPr>
            <p:ph type="title"/>
          </p:nvPr>
        </p:nvSpPr>
        <p:spPr>
          <a:xfrm>
            <a:off x="0" y="5395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</a:t>
            </a:r>
            <a:endParaRPr/>
          </a:p>
        </p:txBody>
      </p:sp>
      <p:pic>
        <p:nvPicPr>
          <p:cNvPr id="959" name="Google Shape;9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150" y="1112200"/>
            <a:ext cx="3735701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per il video youtube</a:t>
            </a:r>
            <a:endParaRPr/>
          </a:p>
        </p:txBody>
      </p:sp>
      <p:sp>
        <p:nvSpPr>
          <p:cNvPr id="965" name="Google Shape;965;p38"/>
          <p:cNvSpPr txBox="1"/>
          <p:nvPr/>
        </p:nvSpPr>
        <p:spPr>
          <a:xfrm>
            <a:off x="2350950" y="2371650"/>
            <a:ext cx="4442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https://youtu.be/TDNtgz1qLKI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6" name="Google Shape;966;p38"/>
          <p:cNvSpPr txBox="1"/>
          <p:nvPr/>
        </p:nvSpPr>
        <p:spPr>
          <a:xfrm>
            <a:off x="3072000" y="3008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youtube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herboard and Microprocessor by Slidesgo">
  <a:themeElements>
    <a:clrScheme name="Simple Light">
      <a:dk1>
        <a:srgbClr val="FFFFFF"/>
      </a:dk1>
      <a:lt1>
        <a:srgbClr val="011027"/>
      </a:lt1>
      <a:dk2>
        <a:srgbClr val="21DFD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