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lbert Sans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Albert Sans ExtraBold"/>
      <p:bold r:id="rId17"/>
      <p:boldItalic r:id="rId18"/>
    </p:embeddedFont>
    <p:embeddedFont>
      <p:font typeface="Bebas Neue"/>
      <p:regular r:id="rId19"/>
    </p:embeddedFont>
    <p:embeddedFont>
      <p:font typeface="Albert Sans Light"/>
      <p:regular r:id="rId20"/>
      <p:bold r:id="rId21"/>
      <p:italic r:id="rId22"/>
      <p:boldItalic r:id="rId23"/>
    </p:embeddedFont>
    <p:embeddedFont>
      <p:font typeface="Albert Sans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4A82F4-6751-45D9-9D43-AFBEC78A7920}">
  <a:tblStyle styleId="{E44A82F4-6751-45D9-9D43-AFBEC78A7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Light-regular.fntdata"/><Relationship Id="rId22" Type="http://schemas.openxmlformats.org/officeDocument/2006/relationships/font" Target="fonts/AlbertSansLight-italic.fntdata"/><Relationship Id="rId21" Type="http://schemas.openxmlformats.org/officeDocument/2006/relationships/font" Target="fonts/AlbertSansLight-bold.fntdata"/><Relationship Id="rId24" Type="http://schemas.openxmlformats.org/officeDocument/2006/relationships/font" Target="fonts/AlbertSans-regular.fntdata"/><Relationship Id="rId23" Type="http://schemas.openxmlformats.org/officeDocument/2006/relationships/font" Target="fonts/Albert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8" Type="http://schemas.openxmlformats.org/officeDocument/2006/relationships/font" Target="fonts/Oswald-regular.fntdata"/><Relationship Id="rId27" Type="http://schemas.openxmlformats.org/officeDocument/2006/relationships/font" Target="fonts/Alber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lbertSans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AlbertSansBlack-boldItalic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lbertSansExtraBold-bold.fntdata"/><Relationship Id="rId16" Type="http://schemas.openxmlformats.org/officeDocument/2006/relationships/font" Target="fonts/Roboto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Albert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cb2a748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cb2a748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cb2a7481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cb2a7481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29125" y="-24300"/>
            <a:ext cx="2714875" cy="5167749"/>
            <a:chOff x="6429125" y="-24300"/>
            <a:chExt cx="2714875" cy="516774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47050" y="-243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5" name="Google Shape;15;p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" name="Google Shape;16;p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7" name="Google Shape;17;p2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18" name="Google Shape;18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23628" y="6"/>
            <a:ext cx="261257" cy="5143447"/>
            <a:chOff x="221120" y="-9"/>
            <a:chExt cx="454360" cy="3595559"/>
          </a:xfrm>
        </p:grpSpPr>
        <p:sp>
          <p:nvSpPr>
            <p:cNvPr id="23" name="Google Shape;23;p2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7" name="Google Shape;37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hasCustomPrompt="1" type="title"/>
          </p:nvPr>
        </p:nvSpPr>
        <p:spPr>
          <a:xfrm>
            <a:off x="1284000" y="1750091"/>
            <a:ext cx="6576000" cy="10494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1284000" y="289630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2" name="Google Shape;252;p11"/>
          <p:cNvGrpSpPr/>
          <p:nvPr/>
        </p:nvGrpSpPr>
        <p:grpSpPr>
          <a:xfrm>
            <a:off x="0" y="0"/>
            <a:ext cx="2564774" cy="5057049"/>
            <a:chOff x="0" y="0"/>
            <a:chExt cx="2564774" cy="5057049"/>
          </a:xfrm>
        </p:grpSpPr>
        <p:pic>
          <p:nvPicPr>
            <p:cNvPr id="253" name="Google Shape;253;p1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131200" y="39294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1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56" name="Google Shape;256;p1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7" name="Google Shape;257;p1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58" name="Google Shape;258;p11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259" name="Google Shape;259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1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264" name="Google Shape;264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269" name="Google Shape;269;p1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>
            <a:off x="0" y="0"/>
            <a:ext cx="2714875" cy="5167799"/>
            <a:chOff x="0" y="0"/>
            <a:chExt cx="2714875" cy="5167799"/>
          </a:xfrm>
        </p:grpSpPr>
        <p:pic>
          <p:nvPicPr>
            <p:cNvPr id="285" name="Google Shape;285;p1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402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1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288" name="Google Shape;288;p1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9" name="Google Shape;289;p1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90" name="Google Shape;290;p13"/>
          <p:cNvGrpSpPr/>
          <p:nvPr/>
        </p:nvGrpSpPr>
        <p:grpSpPr>
          <a:xfrm>
            <a:off x="1727190" y="1287200"/>
            <a:ext cx="7211623" cy="3654310"/>
            <a:chOff x="1727190" y="1287200"/>
            <a:chExt cx="7211623" cy="3654310"/>
          </a:xfrm>
        </p:grpSpPr>
        <p:grpSp>
          <p:nvGrpSpPr>
            <p:cNvPr id="291" name="Google Shape;291;p1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3"/>
            <p:cNvGrpSpPr/>
            <p:nvPr/>
          </p:nvGrpSpPr>
          <p:grpSpPr>
            <a:xfrm rot="5400000">
              <a:off x="8372190" y="1692543"/>
              <a:ext cx="971965" cy="161280"/>
              <a:chOff x="6413465" y="539505"/>
              <a:chExt cx="971965" cy="161280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 rot="10800000">
            <a:off x="8693266" y="3293176"/>
            <a:ext cx="328412" cy="1857425"/>
            <a:chOff x="965726" y="-1686"/>
            <a:chExt cx="328412" cy="1857425"/>
          </a:xfrm>
        </p:grpSpPr>
        <p:sp>
          <p:nvSpPr>
            <p:cNvPr id="302" name="Google Shape;302;p1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716617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2" type="subTitle"/>
          </p:nvPr>
        </p:nvSpPr>
        <p:spPr>
          <a:xfrm>
            <a:off x="3363909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3" type="subTitle"/>
          </p:nvPr>
        </p:nvSpPr>
        <p:spPr>
          <a:xfrm>
            <a:off x="716617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3"/>
          <p:cNvSpPr txBox="1"/>
          <p:nvPr>
            <p:ph idx="4" type="subTitle"/>
          </p:nvPr>
        </p:nvSpPr>
        <p:spPr>
          <a:xfrm>
            <a:off x="3360521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idx="5" type="subTitle"/>
          </p:nvPr>
        </p:nvSpPr>
        <p:spPr>
          <a:xfrm>
            <a:off x="6011183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6" type="subTitle"/>
          </p:nvPr>
        </p:nvSpPr>
        <p:spPr>
          <a:xfrm>
            <a:off x="6011183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7" type="title"/>
          </p:nvPr>
        </p:nvSpPr>
        <p:spPr>
          <a:xfrm>
            <a:off x="716617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8" type="title"/>
          </p:nvPr>
        </p:nvSpPr>
        <p:spPr>
          <a:xfrm>
            <a:off x="716617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hasCustomPrompt="1" idx="9" type="title"/>
          </p:nvPr>
        </p:nvSpPr>
        <p:spPr>
          <a:xfrm>
            <a:off x="3360513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hasCustomPrompt="1" idx="13" type="title"/>
          </p:nvPr>
        </p:nvSpPr>
        <p:spPr>
          <a:xfrm>
            <a:off x="3360513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hasCustomPrompt="1" idx="14" type="title"/>
          </p:nvPr>
        </p:nvSpPr>
        <p:spPr>
          <a:xfrm>
            <a:off x="6011191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hasCustomPrompt="1" idx="15" type="title"/>
          </p:nvPr>
        </p:nvSpPr>
        <p:spPr>
          <a:xfrm>
            <a:off x="6011191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16" type="subTitle"/>
          </p:nvPr>
        </p:nvSpPr>
        <p:spPr>
          <a:xfrm>
            <a:off x="716617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17" type="subTitle"/>
          </p:nvPr>
        </p:nvSpPr>
        <p:spPr>
          <a:xfrm>
            <a:off x="3360521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18" type="subTitle"/>
          </p:nvPr>
        </p:nvSpPr>
        <p:spPr>
          <a:xfrm>
            <a:off x="6011183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19" type="subTitle"/>
          </p:nvPr>
        </p:nvSpPr>
        <p:spPr>
          <a:xfrm>
            <a:off x="716617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20" type="subTitle"/>
          </p:nvPr>
        </p:nvSpPr>
        <p:spPr>
          <a:xfrm>
            <a:off x="3360521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21" type="subTitle"/>
          </p:nvPr>
        </p:nvSpPr>
        <p:spPr>
          <a:xfrm>
            <a:off x="6011183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ther 1">
  <p:cSld name="CUSTOM_10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4"/>
          <p:cNvGrpSpPr/>
          <p:nvPr/>
        </p:nvGrpSpPr>
        <p:grpSpPr>
          <a:xfrm>
            <a:off x="-2" y="-12125"/>
            <a:ext cx="9144002" cy="5167749"/>
            <a:chOff x="-2" y="-12125"/>
            <a:chExt cx="9144002" cy="5167749"/>
          </a:xfrm>
        </p:grpSpPr>
        <p:pic>
          <p:nvPicPr>
            <p:cNvPr id="328" name="Google Shape;32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14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31" name="Google Shape;331;p1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2" name="Google Shape;332;p1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33" name="Google Shape;333;p14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334" name="Google Shape;334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4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39" name="Google Shape;339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4"/>
          <p:cNvSpPr txBox="1"/>
          <p:nvPr>
            <p:ph type="title"/>
          </p:nvPr>
        </p:nvSpPr>
        <p:spPr>
          <a:xfrm>
            <a:off x="1552763" y="1729025"/>
            <a:ext cx="44568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14"/>
          <p:cNvSpPr txBox="1"/>
          <p:nvPr>
            <p:ph hasCustomPrompt="1" idx="2" type="title"/>
          </p:nvPr>
        </p:nvSpPr>
        <p:spPr>
          <a:xfrm>
            <a:off x="6162038" y="1729025"/>
            <a:ext cx="1429200" cy="11622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1552763" y="2516225"/>
            <a:ext cx="445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6" name="Google Shape;346;p14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347" name="Google Shape;347;p14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362" name="Google Shape;362;p1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63" name="Google Shape;363;p1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64" name="Google Shape;364;p15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365" name="Google Shape;365;p15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5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5" name="Google Shape;375;p15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376" name="Google Shape;376;p1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382" name="Google Shape;382;p1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15"/>
          <p:cNvSpPr txBox="1"/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15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388" name="Google Shape;388;p1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16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91" name="Google Shape;391;p1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92" name="Google Shape;392;p1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93" name="Google Shape;393;p16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394" name="Google Shape;394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399" name="Google Shape;399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830925" y="1108475"/>
            <a:ext cx="2984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1" type="subTitle"/>
          </p:nvPr>
        </p:nvSpPr>
        <p:spPr>
          <a:xfrm>
            <a:off x="830925" y="2918725"/>
            <a:ext cx="2984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/>
          <p:nvPr>
            <p:ph idx="2" type="pic"/>
          </p:nvPr>
        </p:nvSpPr>
        <p:spPr>
          <a:xfrm>
            <a:off x="4121775" y="690300"/>
            <a:ext cx="4191300" cy="376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7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408" name="Google Shape;408;p1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17"/>
          <p:cNvSpPr txBox="1"/>
          <p:nvPr>
            <p:ph type="title"/>
          </p:nvPr>
        </p:nvSpPr>
        <p:spPr>
          <a:xfrm>
            <a:off x="1159918" y="1409000"/>
            <a:ext cx="29151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1" type="subTitle"/>
          </p:nvPr>
        </p:nvSpPr>
        <p:spPr>
          <a:xfrm>
            <a:off x="1159918" y="2500100"/>
            <a:ext cx="29151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7"/>
          <p:cNvSpPr/>
          <p:nvPr>
            <p:ph idx="2" type="pic"/>
          </p:nvPr>
        </p:nvSpPr>
        <p:spPr>
          <a:xfrm>
            <a:off x="4692575" y="1548400"/>
            <a:ext cx="3119700" cy="1851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3" name="Google Shape;413;p1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14" name="Google Shape;414;p1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15" name="Google Shape;415;p1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16" name="Google Shape;416;p1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18" name="Google Shape;418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23" name="Google Shape;423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7"/>
          <p:cNvGrpSpPr/>
          <p:nvPr/>
        </p:nvGrpSpPr>
        <p:grpSpPr>
          <a:xfrm flipH="1" rot="10800000"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28" name="Google Shape;428;p1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8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435" name="Google Shape;435;p1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8"/>
          <p:cNvSpPr txBox="1"/>
          <p:nvPr>
            <p:ph type="title"/>
          </p:nvPr>
        </p:nvSpPr>
        <p:spPr>
          <a:xfrm>
            <a:off x="4828550" y="1521000"/>
            <a:ext cx="26304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idx="1" type="subTitle"/>
          </p:nvPr>
        </p:nvSpPr>
        <p:spPr>
          <a:xfrm>
            <a:off x="4828675" y="254220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1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40" name="Google Shape;440;p1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41" name="Google Shape;441;p1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42" name="Google Shape;442;p18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3" name="Google Shape;453;p18"/>
          <p:cNvSpPr/>
          <p:nvPr>
            <p:ph idx="2" type="pic"/>
          </p:nvPr>
        </p:nvSpPr>
        <p:spPr>
          <a:xfrm>
            <a:off x="1712389" y="897775"/>
            <a:ext cx="2396400" cy="315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56" name="Google Shape;456;p1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19"/>
          <p:cNvSpPr txBox="1"/>
          <p:nvPr>
            <p:ph type="title"/>
          </p:nvPr>
        </p:nvSpPr>
        <p:spPr>
          <a:xfrm>
            <a:off x="1859050" y="1469100"/>
            <a:ext cx="2109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59" name="Google Shape;459;p19"/>
          <p:cNvSpPr txBox="1"/>
          <p:nvPr>
            <p:ph idx="1" type="subTitle"/>
          </p:nvPr>
        </p:nvSpPr>
        <p:spPr>
          <a:xfrm>
            <a:off x="1859050" y="2545800"/>
            <a:ext cx="27327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0" name="Google Shape;460;p1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61" name="Google Shape;461;p1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62" name="Google Shape;462;p1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63" name="Google Shape;463;p19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64" name="Google Shape;464;p19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65" name="Google Shape;465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9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70" name="Google Shape;470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19"/>
          <p:cNvSpPr/>
          <p:nvPr>
            <p:ph idx="2" type="pic"/>
          </p:nvPr>
        </p:nvSpPr>
        <p:spPr>
          <a:xfrm>
            <a:off x="5597075" y="848775"/>
            <a:ext cx="1540800" cy="321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5" name="Google Shape;475;p19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76" name="Google Shape;476;p1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0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83" name="Google Shape;483;p2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0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20"/>
          <p:cNvSpPr txBox="1"/>
          <p:nvPr>
            <p:ph idx="1" type="subTitle"/>
          </p:nvPr>
        </p:nvSpPr>
        <p:spPr>
          <a:xfrm>
            <a:off x="720000" y="1234454"/>
            <a:ext cx="77040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86" name="Google Shape;486;p20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87" name="Google Shape;487;p2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8" name="Google Shape;488;p2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9" name="Google Shape;489;p20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20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96" name="Google Shape;496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0" y="-12125"/>
            <a:ext cx="9144000" cy="5167749"/>
            <a:chOff x="0" y="-12125"/>
            <a:chExt cx="9144000" cy="5167749"/>
          </a:xfrm>
        </p:grpSpPr>
        <p:pic>
          <p:nvPicPr>
            <p:cNvPr id="43" name="Google Shape;4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899748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3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46" name="Google Shape;46;p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7" name="Google Shape;47;p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" name="Google Shape;48;p3"/>
          <p:cNvGrpSpPr/>
          <p:nvPr/>
        </p:nvGrpSpPr>
        <p:grpSpPr>
          <a:xfrm>
            <a:off x="1727190" y="458867"/>
            <a:ext cx="6289465" cy="4145142"/>
            <a:chOff x="1727190" y="458868"/>
            <a:chExt cx="6289465" cy="41451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1727190" y="4442730"/>
              <a:ext cx="971965" cy="161280"/>
              <a:chOff x="6413465" y="539505"/>
              <a:chExt cx="971965" cy="16128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044690" y="458868"/>
              <a:ext cx="971965" cy="161280"/>
              <a:chOff x="6413465" y="539505"/>
              <a:chExt cx="971965" cy="16128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" name="Google Shape;59;p3"/>
          <p:cNvSpPr txBox="1"/>
          <p:nvPr>
            <p:ph type="title"/>
          </p:nvPr>
        </p:nvSpPr>
        <p:spPr>
          <a:xfrm>
            <a:off x="1024800" y="2051275"/>
            <a:ext cx="4465200" cy="14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1024800" y="1044475"/>
            <a:ext cx="900900" cy="8418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1024800" y="3516250"/>
            <a:ext cx="446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3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63" name="Google Shape;63;p3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03" name="Google Shape;503;p2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04" name="Google Shape;504;p2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05" name="Google Shape;505;p21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06" name="Google Shape;506;p21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07" name="Google Shape;507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21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6" name="Google Shape;5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17" name="Google Shape;517;p21"/>
          <p:cNvSpPr txBox="1"/>
          <p:nvPr>
            <p:ph idx="1" type="subTitle"/>
          </p:nvPr>
        </p:nvSpPr>
        <p:spPr>
          <a:xfrm>
            <a:off x="4949453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idx="2" type="subTitle"/>
          </p:nvPr>
        </p:nvSpPr>
        <p:spPr>
          <a:xfrm>
            <a:off x="1500550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1"/>
          <p:cNvSpPr txBox="1"/>
          <p:nvPr>
            <p:ph idx="3" type="subTitle"/>
          </p:nvPr>
        </p:nvSpPr>
        <p:spPr>
          <a:xfrm>
            <a:off x="1500546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0" name="Google Shape;520;p21"/>
          <p:cNvSpPr txBox="1"/>
          <p:nvPr>
            <p:ph idx="4" type="subTitle"/>
          </p:nvPr>
        </p:nvSpPr>
        <p:spPr>
          <a:xfrm>
            <a:off x="4949454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1" name="Google Shape;521;p21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22" name="Google Shape;522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1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25" name="Google Shape;525;p21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2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32" name="Google Shape;532;p2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p2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35" name="Google Shape;535;p2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36" name="Google Shape;536;p2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37" name="Google Shape;537;p22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38" name="Google Shape;538;p2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2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44" name="Google Shape;544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8" name="Google Shape;548;p2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49" name="Google Shape;549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2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55" name="Google Shape;555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61" name="Google Shape;561;p22"/>
          <p:cNvSpPr txBox="1"/>
          <p:nvPr>
            <p:ph idx="1" type="subTitle"/>
          </p:nvPr>
        </p:nvSpPr>
        <p:spPr>
          <a:xfrm>
            <a:off x="4857502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2" type="subTitle"/>
          </p:nvPr>
        </p:nvSpPr>
        <p:spPr>
          <a:xfrm>
            <a:off x="1097498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3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65" name="Google Shape;565;p2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15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2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68" name="Google Shape;568;p2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69" name="Google Shape;569;p2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70" name="Google Shape;570;p23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71" name="Google Shape;571;p2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72" name="Google Shape;572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23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1" name="Google Shape;581;p23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82" name="Google Shape;582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23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88" name="Google Shape;588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1" type="subTitle"/>
          </p:nvPr>
        </p:nvSpPr>
        <p:spPr>
          <a:xfrm>
            <a:off x="4730624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5" name="Google Shape;595;p23"/>
          <p:cNvSpPr txBox="1"/>
          <p:nvPr>
            <p:ph idx="2" type="subTitle"/>
          </p:nvPr>
        </p:nvSpPr>
        <p:spPr>
          <a:xfrm>
            <a:off x="720000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4"/>
          <p:cNvGrpSpPr/>
          <p:nvPr/>
        </p:nvGrpSpPr>
        <p:grpSpPr>
          <a:xfrm>
            <a:off x="0" y="29250"/>
            <a:ext cx="9144000" cy="5114199"/>
            <a:chOff x="0" y="29250"/>
            <a:chExt cx="9144000" cy="5114199"/>
          </a:xfrm>
        </p:grpSpPr>
        <p:pic>
          <p:nvPicPr>
            <p:cNvPr id="598" name="Google Shape;598;p2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1" type="subTitle"/>
          </p:nvPr>
        </p:nvSpPr>
        <p:spPr>
          <a:xfrm>
            <a:off x="1076679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2" type="subTitle"/>
          </p:nvPr>
        </p:nvSpPr>
        <p:spPr>
          <a:xfrm>
            <a:off x="3458847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4"/>
          <p:cNvSpPr txBox="1"/>
          <p:nvPr>
            <p:ph idx="3" type="subTitle"/>
          </p:nvPr>
        </p:nvSpPr>
        <p:spPr>
          <a:xfrm>
            <a:off x="5841022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 txBox="1"/>
          <p:nvPr>
            <p:ph idx="4" type="subTitle"/>
          </p:nvPr>
        </p:nvSpPr>
        <p:spPr>
          <a:xfrm>
            <a:off x="1076678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4"/>
          <p:cNvSpPr txBox="1"/>
          <p:nvPr>
            <p:ph idx="5" type="subTitle"/>
          </p:nvPr>
        </p:nvSpPr>
        <p:spPr>
          <a:xfrm>
            <a:off x="3458850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6" name="Google Shape;606;p24"/>
          <p:cNvSpPr txBox="1"/>
          <p:nvPr>
            <p:ph idx="6" type="subTitle"/>
          </p:nvPr>
        </p:nvSpPr>
        <p:spPr>
          <a:xfrm>
            <a:off x="5841022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07" name="Google Shape;607;p2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08" name="Google Shape;608;p2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09" name="Google Shape;609;p2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10" name="Google Shape;610;p2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11" name="Google Shape;611;p2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6" name="Google Shape;616;p2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17" name="Google Shape;617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22" name="Google Shape;622;p2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>
            <a:off x="0" y="29250"/>
            <a:ext cx="9041589" cy="5114249"/>
            <a:chOff x="0" y="29250"/>
            <a:chExt cx="9041589" cy="5114249"/>
          </a:xfrm>
        </p:grpSpPr>
        <p:pic>
          <p:nvPicPr>
            <p:cNvPr id="628" name="Google Shape;628;p2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808225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0" name="Google Shape;630;p2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31" name="Google Shape;631;p2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32" name="Google Shape;632;p2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33" name="Google Shape;633;p25"/>
          <p:cNvGrpSpPr/>
          <p:nvPr/>
        </p:nvGrpSpPr>
        <p:grpSpPr>
          <a:xfrm>
            <a:off x="719990" y="180167"/>
            <a:ext cx="7704015" cy="4761342"/>
            <a:chOff x="719990" y="180168"/>
            <a:chExt cx="7704015" cy="4761342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7452040" y="4780230"/>
              <a:ext cx="971965" cy="161280"/>
              <a:chOff x="6413465" y="539505"/>
              <a:chExt cx="971965" cy="161280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719990" y="180168"/>
              <a:ext cx="971965" cy="161280"/>
              <a:chOff x="6413465" y="539505"/>
              <a:chExt cx="971965" cy="161280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4" name="Google Shape;644;p25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45" name="Google Shape;645;p2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1" type="subTitle"/>
          </p:nvPr>
        </p:nvSpPr>
        <p:spPr>
          <a:xfrm>
            <a:off x="1989356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2" type="subTitle"/>
          </p:nvPr>
        </p:nvSpPr>
        <p:spPr>
          <a:xfrm>
            <a:off x="5176435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3" type="subTitle"/>
          </p:nvPr>
        </p:nvSpPr>
        <p:spPr>
          <a:xfrm>
            <a:off x="1989356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4" type="subTitle"/>
          </p:nvPr>
        </p:nvSpPr>
        <p:spPr>
          <a:xfrm>
            <a:off x="5176435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5" type="subTitle"/>
          </p:nvPr>
        </p:nvSpPr>
        <p:spPr>
          <a:xfrm>
            <a:off x="1989369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6" type="subTitle"/>
          </p:nvPr>
        </p:nvSpPr>
        <p:spPr>
          <a:xfrm>
            <a:off x="1989369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7" type="subTitle"/>
          </p:nvPr>
        </p:nvSpPr>
        <p:spPr>
          <a:xfrm>
            <a:off x="5176444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5"/>
          <p:cNvSpPr txBox="1"/>
          <p:nvPr>
            <p:ph idx="8" type="subTitle"/>
          </p:nvPr>
        </p:nvSpPr>
        <p:spPr>
          <a:xfrm>
            <a:off x="5176444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6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29250"/>
            <a:ext cx="959340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>
            <a:off x="6429125" y="2578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2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62" name="Google Shape;662;p2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63" name="Google Shape;663;p2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64" name="Google Shape;664;p2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65" name="Google Shape;665;p2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66" name="Google Shape;666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71" name="Google Shape;671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26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76" name="Google Shape;676;p26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96949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3497250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96949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3497250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602500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602500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6"/>
          <p:cNvSpPr txBox="1"/>
          <p:nvPr>
            <p:ph idx="7" type="subTitle"/>
          </p:nvPr>
        </p:nvSpPr>
        <p:spPr>
          <a:xfrm>
            <a:off x="97088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8" type="subTitle"/>
          </p:nvPr>
        </p:nvSpPr>
        <p:spPr>
          <a:xfrm>
            <a:off x="3498636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9" name="Google Shape;689;p26"/>
          <p:cNvSpPr txBox="1"/>
          <p:nvPr>
            <p:ph idx="9" type="subTitle"/>
          </p:nvPr>
        </p:nvSpPr>
        <p:spPr>
          <a:xfrm>
            <a:off x="602639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0" name="Google Shape;690;p26"/>
          <p:cNvSpPr txBox="1"/>
          <p:nvPr>
            <p:ph idx="13" type="subTitle"/>
          </p:nvPr>
        </p:nvSpPr>
        <p:spPr>
          <a:xfrm>
            <a:off x="97088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1" name="Google Shape;691;p26"/>
          <p:cNvSpPr txBox="1"/>
          <p:nvPr>
            <p:ph idx="14" type="subTitle"/>
          </p:nvPr>
        </p:nvSpPr>
        <p:spPr>
          <a:xfrm>
            <a:off x="3498636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2" name="Google Shape;692;p26"/>
          <p:cNvSpPr txBox="1"/>
          <p:nvPr>
            <p:ph idx="15" type="subTitle"/>
          </p:nvPr>
        </p:nvSpPr>
        <p:spPr>
          <a:xfrm>
            <a:off x="602639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27"/>
          <p:cNvGrpSpPr/>
          <p:nvPr/>
        </p:nvGrpSpPr>
        <p:grpSpPr>
          <a:xfrm>
            <a:off x="0" y="0"/>
            <a:ext cx="9144000" cy="2564774"/>
            <a:chOff x="0" y="0"/>
            <a:chExt cx="9144000" cy="2564774"/>
          </a:xfrm>
        </p:grpSpPr>
        <p:pic>
          <p:nvPicPr>
            <p:cNvPr id="695" name="Google Shape;695;p2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7" name="Google Shape;697;p2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98" name="Google Shape;698;p2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99" name="Google Shape;699;p2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00" name="Google Shape;700;p2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707" name="Google Shape;707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1" name="Google Shape;711;p27"/>
          <p:cNvGrpSpPr/>
          <p:nvPr/>
        </p:nvGrpSpPr>
        <p:grpSpPr>
          <a:xfrm rot="10800000">
            <a:off x="8687530" y="3395678"/>
            <a:ext cx="204551" cy="1747810"/>
            <a:chOff x="1089587" y="-1610"/>
            <a:chExt cx="204551" cy="1747810"/>
          </a:xfrm>
        </p:grpSpPr>
        <p:sp>
          <p:nvSpPr>
            <p:cNvPr id="712" name="Google Shape;712;p2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1" type="subTitle"/>
          </p:nvPr>
        </p:nvSpPr>
        <p:spPr>
          <a:xfrm>
            <a:off x="7268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7"/>
          <p:cNvSpPr txBox="1"/>
          <p:nvPr>
            <p:ph idx="2" type="subTitle"/>
          </p:nvPr>
        </p:nvSpPr>
        <p:spPr>
          <a:xfrm>
            <a:off x="34762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7"/>
          <p:cNvSpPr txBox="1"/>
          <p:nvPr>
            <p:ph idx="3" type="subTitle"/>
          </p:nvPr>
        </p:nvSpPr>
        <p:spPr>
          <a:xfrm>
            <a:off x="21015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4" type="subTitle"/>
          </p:nvPr>
        </p:nvSpPr>
        <p:spPr>
          <a:xfrm>
            <a:off x="48509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5" type="subTitle"/>
          </p:nvPr>
        </p:nvSpPr>
        <p:spPr>
          <a:xfrm>
            <a:off x="62256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7"/>
          <p:cNvSpPr txBox="1"/>
          <p:nvPr>
            <p:ph idx="6" type="subTitle"/>
          </p:nvPr>
        </p:nvSpPr>
        <p:spPr>
          <a:xfrm>
            <a:off x="7282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27"/>
          <p:cNvSpPr txBox="1"/>
          <p:nvPr>
            <p:ph idx="7" type="subTitle"/>
          </p:nvPr>
        </p:nvSpPr>
        <p:spPr>
          <a:xfrm>
            <a:off x="34776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27"/>
          <p:cNvSpPr txBox="1"/>
          <p:nvPr>
            <p:ph idx="8" type="subTitle"/>
          </p:nvPr>
        </p:nvSpPr>
        <p:spPr>
          <a:xfrm>
            <a:off x="62270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27"/>
          <p:cNvSpPr txBox="1"/>
          <p:nvPr>
            <p:ph idx="9" type="subTitle"/>
          </p:nvPr>
        </p:nvSpPr>
        <p:spPr>
          <a:xfrm>
            <a:off x="21029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6" name="Google Shape;726;p27"/>
          <p:cNvSpPr txBox="1"/>
          <p:nvPr>
            <p:ph idx="13" type="subTitle"/>
          </p:nvPr>
        </p:nvSpPr>
        <p:spPr>
          <a:xfrm>
            <a:off x="48523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729" name="Google Shape;729;p2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2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32" name="Google Shape;732;p2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33" name="Google Shape;733;p2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34" name="Google Shape;734;p28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735" name="Google Shape;735;p2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36" name="Google Shape;736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28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741" name="Google Shape;741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5" name="Google Shape;745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46" name="Google Shape;746;p28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747" name="Google Shape;747;p28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29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754" name="Google Shape;754;p2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2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Google Shape;756;p2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57" name="Google Shape;757;p2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58" name="Google Shape;758;p2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59" name="Google Shape;759;p29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760" name="Google Shape;760;p29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61" name="Google Shape;761;p2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9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766" name="Google Shape;766;p29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0" name="Google Shape;770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71" name="Google Shape;771;p29"/>
          <p:cNvGrpSpPr/>
          <p:nvPr/>
        </p:nvGrpSpPr>
        <p:grpSpPr>
          <a:xfrm rot="10800000">
            <a:off x="8694501" y="3286064"/>
            <a:ext cx="328412" cy="1857425"/>
            <a:chOff x="965726" y="-1686"/>
            <a:chExt cx="328412" cy="1857425"/>
          </a:xfrm>
        </p:grpSpPr>
        <p:sp>
          <p:nvSpPr>
            <p:cNvPr id="772" name="Google Shape;772;p2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30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7899750" y="0"/>
            <a:ext cx="1244252" cy="11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0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30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781" name="Google Shape;781;p3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82" name="Google Shape;782;p3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83" name="Google Shape;783;p30"/>
          <p:cNvGrpSpPr/>
          <p:nvPr/>
        </p:nvGrpSpPr>
        <p:grpSpPr>
          <a:xfrm rot="-5400000">
            <a:off x="8071376" y="2478542"/>
            <a:ext cx="971965" cy="161280"/>
            <a:chOff x="6413465" y="539505"/>
            <a:chExt cx="971965" cy="161280"/>
          </a:xfrm>
        </p:grpSpPr>
        <p:sp>
          <p:nvSpPr>
            <p:cNvPr id="784" name="Google Shape;784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 flipH="1">
            <a:off x="227240" y="458868"/>
            <a:ext cx="971965" cy="161280"/>
            <a:chOff x="6413465" y="539505"/>
            <a:chExt cx="971965" cy="161280"/>
          </a:xfrm>
        </p:grpSpPr>
        <p:sp>
          <p:nvSpPr>
            <p:cNvPr id="789" name="Google Shape;789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30"/>
          <p:cNvSpPr txBox="1"/>
          <p:nvPr>
            <p:ph hasCustomPrompt="1" type="title"/>
          </p:nvPr>
        </p:nvSpPr>
        <p:spPr>
          <a:xfrm>
            <a:off x="1279494" y="629975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4" name="Google Shape;794;p30"/>
          <p:cNvSpPr txBox="1"/>
          <p:nvPr>
            <p:ph idx="1" type="subTitle"/>
          </p:nvPr>
        </p:nvSpPr>
        <p:spPr>
          <a:xfrm>
            <a:off x="1279494" y="1387974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5" name="Google Shape;795;p30"/>
          <p:cNvSpPr txBox="1"/>
          <p:nvPr>
            <p:ph hasCustomPrompt="1" idx="2" type="title"/>
          </p:nvPr>
        </p:nvSpPr>
        <p:spPr>
          <a:xfrm>
            <a:off x="4056006" y="2003879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30"/>
          <p:cNvSpPr txBox="1"/>
          <p:nvPr>
            <p:ph idx="3" type="subTitle"/>
          </p:nvPr>
        </p:nvSpPr>
        <p:spPr>
          <a:xfrm>
            <a:off x="4056006" y="2764450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7" name="Google Shape;797;p30"/>
          <p:cNvSpPr txBox="1"/>
          <p:nvPr>
            <p:ph hasCustomPrompt="1" idx="4" type="title"/>
          </p:nvPr>
        </p:nvSpPr>
        <p:spPr>
          <a:xfrm>
            <a:off x="1279494" y="3377783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30"/>
          <p:cNvSpPr txBox="1"/>
          <p:nvPr>
            <p:ph idx="5" type="subTitle"/>
          </p:nvPr>
        </p:nvSpPr>
        <p:spPr>
          <a:xfrm>
            <a:off x="1279494" y="4140925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99" name="Google Shape;799;p30"/>
          <p:cNvGrpSpPr/>
          <p:nvPr/>
        </p:nvGrpSpPr>
        <p:grpSpPr>
          <a:xfrm>
            <a:off x="183778" y="3045177"/>
            <a:ext cx="261257" cy="2098368"/>
            <a:chOff x="221120" y="-9"/>
            <a:chExt cx="454360" cy="3595559"/>
          </a:xfrm>
        </p:grpSpPr>
        <p:sp>
          <p:nvSpPr>
            <p:cNvPr id="800" name="Google Shape;800;p30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8" name="Google Shape;78;p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9" name="Google Shape;79;p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0" name="Google Shape;80;p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0000" y="1020751"/>
            <a:ext cx="77040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100" name="Google Shape;100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106" name="Google Shape;106;p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815" name="Google Shape;815;p3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16" name="Google Shape;816;p3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17" name="Google Shape;817;p31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818" name="Google Shape;818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823" name="Google Shape;823;p3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1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837" name="Google Shape;837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idx="1" type="subTitle"/>
          </p:nvPr>
        </p:nvSpPr>
        <p:spPr>
          <a:xfrm>
            <a:off x="2347900" y="1841450"/>
            <a:ext cx="4448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44" name="Google Shape;844;p31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845" name="Google Shape;845;p31"/>
            <p:cNvPicPr preferRelativeResize="0"/>
            <p:nvPr/>
          </p:nvPicPr>
          <p:blipFill rotWithShape="1">
            <a:blip r:embed="rId5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31"/>
            <p:cNvPicPr preferRelativeResize="0"/>
            <p:nvPr/>
          </p:nvPicPr>
          <p:blipFill>
            <a:blip r:embed="rId5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849" name="Google Shape;849;p3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50" name="Google Shape;850;p3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51" name="Google Shape;851;p32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852" name="Google Shape;852;p3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53" name="Google Shape;853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32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58" name="Google Shape;858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2" name="Google Shape;862;p3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863" name="Google Shape;863;p3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8" name="Google Shape;868;p32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5400000">
            <a:off x="-75050" y="73364"/>
            <a:ext cx="2714875" cy="25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-5400000">
            <a:off x="6504175" y="2503664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33"/>
          <p:cNvGrpSpPr/>
          <p:nvPr/>
        </p:nvGrpSpPr>
        <p:grpSpPr>
          <a:xfrm flipH="1" rot="10800000">
            <a:off x="307577" y="284738"/>
            <a:ext cx="8549992" cy="4595775"/>
            <a:chOff x="579525" y="261300"/>
            <a:chExt cx="7980950" cy="4595775"/>
          </a:xfrm>
        </p:grpSpPr>
        <p:sp>
          <p:nvSpPr>
            <p:cNvPr id="873" name="Google Shape;873;p3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74" name="Google Shape;874;p3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75" name="Google Shape;875;p33"/>
          <p:cNvGrpSpPr/>
          <p:nvPr/>
        </p:nvGrpSpPr>
        <p:grpSpPr>
          <a:xfrm flipH="1" rot="10800000">
            <a:off x="223258" y="200303"/>
            <a:ext cx="2475898" cy="3086910"/>
            <a:chOff x="223258" y="1854600"/>
            <a:chExt cx="2475898" cy="3086910"/>
          </a:xfrm>
        </p:grpSpPr>
        <p:grpSp>
          <p:nvGrpSpPr>
            <p:cNvPr id="876" name="Google Shape;876;p3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77" name="Google Shape;877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3"/>
          <p:cNvGrpSpPr/>
          <p:nvPr/>
        </p:nvGrpSpPr>
        <p:grpSpPr>
          <a:xfrm flipH="1" rot="10800000">
            <a:off x="148226" y="3286075"/>
            <a:ext cx="328412" cy="1857425"/>
            <a:chOff x="965726" y="-1686"/>
            <a:chExt cx="328412" cy="1857425"/>
          </a:xfrm>
        </p:grpSpPr>
        <p:sp>
          <p:nvSpPr>
            <p:cNvPr id="887" name="Google Shape;887;p3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10" name="Google Shape;110;p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13" name="Google Shape;113;p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4" name="Google Shape;114;p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15" name="Google Shape;115;p5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116" name="Google Shape;116;p5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Google Shape;12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subTitle"/>
          </p:nvPr>
        </p:nvSpPr>
        <p:spPr>
          <a:xfrm>
            <a:off x="5055284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5"/>
          <p:cNvSpPr txBox="1"/>
          <p:nvPr>
            <p:ph idx="2" type="subTitle"/>
          </p:nvPr>
        </p:nvSpPr>
        <p:spPr>
          <a:xfrm>
            <a:off x="1583300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33" name="Google Shape;133;p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36" name="Google Shape;136;p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38" name="Google Shape;138;p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139" name="Google Shape;139;p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7"/>
          <p:cNvGrpSpPr/>
          <p:nvPr/>
        </p:nvGrpSpPr>
        <p:grpSpPr>
          <a:xfrm>
            <a:off x="0" y="-1475"/>
            <a:ext cx="9144000" cy="4246924"/>
            <a:chOff x="0" y="-1475"/>
            <a:chExt cx="9144000" cy="4246924"/>
          </a:xfrm>
        </p:grpSpPr>
        <p:pic>
          <p:nvPicPr>
            <p:cNvPr id="152" name="Google Shape;152;p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4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55" name="Google Shape;155;p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6" name="Google Shape;156;p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57" name="Google Shape;157;p7"/>
          <p:cNvGrpSpPr/>
          <p:nvPr/>
        </p:nvGrpSpPr>
        <p:grpSpPr>
          <a:xfrm>
            <a:off x="227666" y="1662599"/>
            <a:ext cx="7788989" cy="3276669"/>
            <a:chOff x="227666" y="1662599"/>
            <a:chExt cx="7788989" cy="3276669"/>
          </a:xfrm>
        </p:grpSpPr>
        <p:grpSp>
          <p:nvGrpSpPr>
            <p:cNvPr id="158" name="Google Shape;158;p7"/>
            <p:cNvGrpSpPr/>
            <p:nvPr/>
          </p:nvGrpSpPr>
          <p:grpSpPr>
            <a:xfrm flipH="1" rot="-5400000">
              <a:off x="-177676" y="2067942"/>
              <a:ext cx="971965" cy="161280"/>
              <a:chOff x="6413465" y="539505"/>
              <a:chExt cx="971965" cy="161280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7"/>
            <p:cNvGrpSpPr/>
            <p:nvPr/>
          </p:nvGrpSpPr>
          <p:grpSpPr>
            <a:xfrm flipH="1" rot="10800000">
              <a:off x="7044690" y="4777988"/>
              <a:ext cx="971965" cy="161280"/>
              <a:chOff x="6413465" y="539505"/>
              <a:chExt cx="971965" cy="161280"/>
            </a:xfrm>
          </p:grpSpPr>
          <p:sp>
            <p:nvSpPr>
              <p:cNvPr id="164" name="Google Shape;164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" name="Google Shape;168;p7"/>
          <p:cNvGrpSpPr/>
          <p:nvPr/>
        </p:nvGrpSpPr>
        <p:grpSpPr>
          <a:xfrm flipH="1" rot="10800000">
            <a:off x="272087" y="3395736"/>
            <a:ext cx="204551" cy="1747810"/>
            <a:chOff x="1089587" y="-1610"/>
            <a:chExt cx="204551" cy="1747810"/>
          </a:xfrm>
        </p:grpSpPr>
        <p:sp>
          <p:nvSpPr>
            <p:cNvPr id="169" name="Google Shape;169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7"/>
          <p:cNvGrpSpPr/>
          <p:nvPr/>
        </p:nvGrpSpPr>
        <p:grpSpPr>
          <a:xfrm flipH="1">
            <a:off x="8690726" y="-1477"/>
            <a:ext cx="204551" cy="1747810"/>
            <a:chOff x="1089587" y="-1610"/>
            <a:chExt cx="204551" cy="1747810"/>
          </a:xfrm>
        </p:grpSpPr>
        <p:sp>
          <p:nvSpPr>
            <p:cNvPr id="174" name="Google Shape;174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subTitle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0" name="Google Shape;180;p7"/>
          <p:cNvSpPr/>
          <p:nvPr>
            <p:ph idx="2" type="pic"/>
          </p:nvPr>
        </p:nvSpPr>
        <p:spPr>
          <a:xfrm>
            <a:off x="5336950" y="1576450"/>
            <a:ext cx="3093900" cy="3027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83" name="Google Shape;183;p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8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86" name="Google Shape;186;p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7" name="Google Shape;187;p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88" name="Google Shape;188;p8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189" name="Google Shape;189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194" name="Google Shape;194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8"/>
          <p:cNvSpPr txBox="1"/>
          <p:nvPr>
            <p:ph type="title"/>
          </p:nvPr>
        </p:nvSpPr>
        <p:spPr>
          <a:xfrm>
            <a:off x="1969250" y="1732800"/>
            <a:ext cx="5205300" cy="16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9" name="Google Shape;199;p8"/>
          <p:cNvGrpSpPr/>
          <p:nvPr/>
        </p:nvGrpSpPr>
        <p:grpSpPr>
          <a:xfrm>
            <a:off x="140078" y="6"/>
            <a:ext cx="261257" cy="5143447"/>
            <a:chOff x="221120" y="-9"/>
            <a:chExt cx="454360" cy="3595559"/>
          </a:xfrm>
        </p:grpSpPr>
        <p:sp>
          <p:nvSpPr>
            <p:cNvPr id="200" name="Google Shape;200;p8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9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215" name="Google Shape;215;p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9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18" name="Google Shape;218;p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20" name="Google Shape;220;p9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221" name="Google Shape;221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226" name="Google Shape;226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9"/>
          <p:cNvSpPr txBox="1"/>
          <p:nvPr>
            <p:ph type="title"/>
          </p:nvPr>
        </p:nvSpPr>
        <p:spPr>
          <a:xfrm>
            <a:off x="2135550" y="1517275"/>
            <a:ext cx="4872900" cy="13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31" name="Google Shape;231;p9"/>
          <p:cNvSpPr txBox="1"/>
          <p:nvPr>
            <p:ph idx="1" type="subTitle"/>
          </p:nvPr>
        </p:nvSpPr>
        <p:spPr>
          <a:xfrm>
            <a:off x="2135550" y="29551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9"/>
          <p:cNvGrpSpPr/>
          <p:nvPr/>
        </p:nvGrpSpPr>
        <p:grpSpPr>
          <a:xfrm>
            <a:off x="122603" y="6"/>
            <a:ext cx="261257" cy="5143447"/>
            <a:chOff x="221120" y="-9"/>
            <a:chExt cx="454360" cy="3595559"/>
          </a:xfrm>
        </p:grpSpPr>
        <p:sp>
          <p:nvSpPr>
            <p:cNvPr id="233" name="Google Shape;233;p9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133300"/>
            <a:ext cx="7704000" cy="45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 ExtraBold"/>
              <a:buNone/>
              <a:defRPr sz="27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inkercad.com/things/3FiKhpGi14e-arduino-timer-con-display-a-1-cifra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it/Arduino-UNO-WiFi-ABX00087-connettore/dp/B0C8V88Z9D" TargetMode="External"/><Relationship Id="rId4" Type="http://schemas.openxmlformats.org/officeDocument/2006/relationships/hyperlink" Target="https://www.amazon.it/RUNCCI-YUN-Interruttore%EF%BC%8Cmicro-interruttore-momentanea%EF%BC%8CTact-microinterruttori/dp/B0BF51N8CK/ref=sr_1_31?__mk_it_IT=%C3%85M%C3%85%C5%BD%C3%95%C3%91&amp;crid=2Q87CCZBPGKHV&amp;dib=eyJ2IjoiMSJ9.VuticPOcVt9NRbVHzBRs9wb6Ppc11zb2LpXojQCVINKmftUZ8NHKfbARhlAubl-KG6b7qow-IojmPUuaJGaTNss9sa_BC8vKheXgKINBTYs9f75algJxiooulY5-QKSSiHPhxzh8PziY_IDzwL37K934cBe59zBWJTmuJKdmlCwVVtDEC8BJeVVR0pi8vNkN4QDGXUq5bI1NVy3F8JecvTdI1zZaoGtFMjZD7vnJS6WpCj3M5U46IeLuqfq6885VbYPA99gj09JWfTauStVas1IebfUIr4s7oQu4q0VTWto.pq66p_NYHPJHQ7GugJ1NOwg-T2bkKSZKuZ0H8by8xHY&amp;dib_tag=se&amp;keywords=Microinterruttore&amp;qid=1712302241&amp;sprefix=microinterruttore%2Caps%2C409&amp;sr=8-31" TargetMode="External"/><Relationship Id="rId5" Type="http://schemas.openxmlformats.org/officeDocument/2006/relationships/hyperlink" Target="https://www.amazon.it/ARCELI-Lampadina-Prestazioni-Emissione-Magnetica/dp/B07PVVHBNW/ref=sr_1_5?__mk_it_IT=%C3%85M%C3%85%C5%BD%C3%95%C3%91&amp;crid=K7ES1WKCVEID&amp;dib=eyJ2IjoiMSJ9.hhqHB_f5QU3GJZN4I1_sKR3Qq-S7kdHk1Skktppcnlv0NxQbH2K5teJlujEpD4Egy0mqW7kNgC2usdrNO2rctTBVmyqZG8KhDu65I9MVhOBlA8CAnEnZWbT-RgmiFGZrnc6KWUXazmDuNHgAeAoNWTFYjQPnzB2n35lun4HBmVza_GpExMP4S9Rk7JmdO_tDMonkokmhFQRcH8TqpCFFRATToWewIcDHZ1z8XvQh2SZgjMeydTALQpdOgwNJMEXa4i26k2MuvbljfuJy_UI4JYHJHgiGm3jXyjEuFDo8cjo.vxli3pfR8lVMbghrwP4WFrlffSbiAuZ_J_P2BvJh654&amp;dib_tag=se&amp;keywords=1+Diodo+Led&amp;qid=1712302332&amp;sprefix=1+diodo+led%2Caps%2C278&amp;sr=8-5" TargetMode="External"/><Relationship Id="rId6" Type="http://schemas.openxmlformats.org/officeDocument/2006/relationships/hyperlink" Target="https://www.amazon.it/Tosuny-elettronico-Cicalino-piezoelettrico-Lunghezza/dp/B07QL8BYCK/ref=sr_1_7?dib=eyJ2IjoiMSJ9.OYbxL-D7qm-w78aIDusTbjmH8JoFxXwkqL2wUlgDsp4w2N3070uw9PripjLwPnEn-djxqmyNX_YA6WIkQ1dYrVqESwxIPUfuwLySGwz86OFjlIm9vEOJ1gwNGJbRHGwOHDCtODjDt_NngzxyYgsKBJclV1zpJi2Orujl6J0mx6F89Ol1ryuQj4ll6IS99LPFUAUpAvAYyrwXY66s0AooiI26eFnTF5Fxzf6nD2i4deGaos42_hx36CNcIIDeZu6rLaeJESM4rBkfP4X4GO1R7hPOEgTxo5Gxmga4gOFZypY.ierOdGZvQPE2N6l8eqOT9HTBxazvfIF9MtXSz5oleRY&amp;dib_tag=se&amp;keywords=1+buzzer&amp;qid=1712302444&amp;sr=8-7" TargetMode="External"/><Relationship Id="rId7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Relationship Id="rId8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4"/>
          <p:cNvGrpSpPr/>
          <p:nvPr/>
        </p:nvGrpSpPr>
        <p:grpSpPr>
          <a:xfrm>
            <a:off x="965726" y="-403"/>
            <a:ext cx="328292" cy="1856142"/>
            <a:chOff x="965726" y="-403"/>
            <a:chExt cx="328292" cy="1856142"/>
          </a:xfrm>
        </p:grpSpPr>
        <p:sp>
          <p:nvSpPr>
            <p:cNvPr id="897" name="Google Shape;897;p34"/>
            <p:cNvSpPr/>
            <p:nvPr/>
          </p:nvSpPr>
          <p:spPr>
            <a:xfrm rot="-5400000">
              <a:off x="334134" y="786316"/>
              <a:ext cx="1746602" cy="17316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 rot="-5400000">
              <a:off x="124238" y="841086"/>
              <a:ext cx="1856142" cy="17316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 rot="-5400000">
              <a:off x="1103393" y="947566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 rot="-5400000">
              <a:off x="1103393" y="1081179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 rot="-5400000">
              <a:off x="1103393" y="1214792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34"/>
          <p:cNvGrpSpPr/>
          <p:nvPr/>
        </p:nvGrpSpPr>
        <p:grpSpPr>
          <a:xfrm>
            <a:off x="8109534" y="261301"/>
            <a:ext cx="261253" cy="1467482"/>
            <a:chOff x="7075868" y="628650"/>
            <a:chExt cx="362902" cy="2038453"/>
          </a:xfrm>
        </p:grpSpPr>
        <p:grpSp>
          <p:nvGrpSpPr>
            <p:cNvPr id="903" name="Google Shape;903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04" name="Google Shape;904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0" name="Google Shape;910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4"/>
          <p:cNvGrpSpPr/>
          <p:nvPr/>
        </p:nvGrpSpPr>
        <p:grpSpPr>
          <a:xfrm rot="10800000">
            <a:off x="1032784" y="3389601"/>
            <a:ext cx="261253" cy="1467482"/>
            <a:chOff x="7075868" y="628650"/>
            <a:chExt cx="362902" cy="2038453"/>
          </a:xfrm>
        </p:grpSpPr>
        <p:grpSp>
          <p:nvGrpSpPr>
            <p:cNvPr id="918" name="Google Shape;918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2" name="Google Shape;932;p34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Robotica laboratorio di propria invenzione</a:t>
            </a:r>
            <a:endParaRPr sz="2450"/>
          </a:p>
        </p:txBody>
      </p:sp>
      <p:sp>
        <p:nvSpPr>
          <p:cNvPr id="933" name="Google Shape;933;p34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Filippo Salviati Andrea camnasio Nicolo Petrino</a:t>
            </a:r>
            <a:endParaRPr/>
          </a:p>
        </p:txBody>
      </p:sp>
      <p:grpSp>
        <p:nvGrpSpPr>
          <p:cNvPr id="934" name="Google Shape;934;p34"/>
          <p:cNvGrpSpPr/>
          <p:nvPr/>
        </p:nvGrpSpPr>
        <p:grpSpPr>
          <a:xfrm rot="10800000">
            <a:off x="7940726" y="3286064"/>
            <a:ext cx="328412" cy="1857425"/>
            <a:chOff x="965726" y="-1686"/>
            <a:chExt cx="328412" cy="1857425"/>
          </a:xfrm>
        </p:grpSpPr>
        <p:sp>
          <p:nvSpPr>
            <p:cNvPr id="935" name="Google Shape;935;p3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timer display 1 cifra freezing</a:t>
            </a:r>
            <a:endParaRPr/>
          </a:p>
        </p:txBody>
      </p:sp>
      <p:sp>
        <p:nvSpPr>
          <p:cNvPr id="945" name="Google Shape;945;p35"/>
          <p:cNvSpPr txBox="1"/>
          <p:nvPr/>
        </p:nvSpPr>
        <p:spPr>
          <a:xfrm>
            <a:off x="5320175" y="1230300"/>
            <a:ext cx="35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Arduino ad eseguire un countdown  accendendo in sequenza le cifre da 9 a 0.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​Alla fine del conteggio all`inverso accende un led e fa suonare un buzzer per qualche secondo.aa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5603675" y="277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tinkercad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7" name="Google Shape;9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1" y="1162090"/>
            <a:ext cx="4379424" cy="3620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Prodotti usati per questo progetto</a:t>
            </a:r>
            <a:endParaRPr/>
          </a:p>
        </p:txBody>
      </p:sp>
      <p:graphicFrame>
        <p:nvGraphicFramePr>
          <p:cNvPr id="953" name="Google Shape;953;p3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{E44A82F4-6751-45D9-9D43-AFBEC78A7920}</a:tableStyleId>
              </a:tblPr>
              <a:tblGrid>
                <a:gridCol w="3619500"/>
                <a:gridCol w="3619500"/>
              </a:tblGrid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Arduino uno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Pulsante o Microinterruttore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Diodo 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buzzer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Resistenza da 10Kohm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Resistenze da 220ohm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amazon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/>
          <p:nvPr>
            <p:ph type="title"/>
          </p:nvPr>
        </p:nvSpPr>
        <p:spPr>
          <a:xfrm>
            <a:off x="0" y="5395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</a:t>
            </a:r>
            <a:endParaRPr/>
          </a:p>
        </p:txBody>
      </p:sp>
      <p:pic>
        <p:nvPicPr>
          <p:cNvPr id="959" name="Google Shape;9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150" y="1112200"/>
            <a:ext cx="3735701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per il video youtube</a:t>
            </a:r>
            <a:endParaRPr/>
          </a:p>
        </p:txBody>
      </p:sp>
      <p:sp>
        <p:nvSpPr>
          <p:cNvPr id="965" name="Google Shape;965;p38"/>
          <p:cNvSpPr txBox="1"/>
          <p:nvPr/>
        </p:nvSpPr>
        <p:spPr>
          <a:xfrm>
            <a:off x="2350950" y="2371650"/>
            <a:ext cx="4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https://www.youtube.com/watch?v=JeKd5wGNEV4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herboard and Microprocessor by Slidesgo">
  <a:themeElements>
    <a:clrScheme name="Simple Light">
      <a:dk1>
        <a:srgbClr val="FFFFFF"/>
      </a:dk1>
      <a:lt1>
        <a:srgbClr val="011027"/>
      </a:lt1>
      <a:dk2>
        <a:srgbClr val="21DFD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