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2" r:id="rId4"/>
    <p:sldId id="261" r:id="rId5"/>
    <p:sldId id="260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A82"/>
    <a:srgbClr val="91AC6B"/>
    <a:srgbClr val="41BEFF"/>
    <a:srgbClr val="0099FF"/>
    <a:srgbClr val="CA213F"/>
    <a:srgbClr val="E53418"/>
    <a:srgbClr val="FF8000"/>
    <a:srgbClr val="0073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463" y="190500"/>
            <a:ext cx="3497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638" y="190500"/>
            <a:ext cx="22082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9BC6B371-79AC-4BBD-9187-12AECEB10A9C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D3AC6F85-708C-42B2-9032-06E90D536D20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&lt;Footer&gt;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4FC23-C35A-4BE0-9EC8-825B389764BA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5C05C-9F7C-4F22-9F68-AB3DA33C175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72FC7-93DD-4957-8E72-DA07716A30A5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3716B-59A6-44E1-ACEF-D72A2F4905F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53C45-80A7-42AD-9827-14C03C3E22CF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3C49A-EA8B-4220-9594-C4EC81BC135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F14CD-6CE3-4EAB-BB25-38E0C605982F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32DD0-24CB-48A2-B6DF-11C8F02D840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1C98C-FED4-48DA-880C-2904A330CCEF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CEBF5-DA0C-46DC-99B4-EE93D78F6AD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381E0-90A0-477C-909D-14B3D7B16C9D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F47C4-B8F9-4A8A-93D5-04EF76B0206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A3ACB-1038-41C6-A9FA-A317B58708B1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891C6-7679-44B6-9CF4-B8D95D8A3D1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B3A50-64C3-4863-808F-0C6B5BAF521D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07ADA-6B77-4461-AB4D-4B7CC72EF54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2AB1B-186A-46BD-9543-2677F8291C47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3B2BA-A80D-41BF-AD7E-2078E989C63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80326-E79B-47A8-8CA2-EE0AB9386318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264D6-4CCB-4E65-94FC-D522B92084D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fld id="{C50E85F7-0E7B-4479-A523-139FB82A641A}" type="datetime1">
              <a:rPr lang="de-DE"/>
              <a:pPr/>
              <a:t>11.03.2014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M Neue Helvetica 55 Regular" charset="0"/>
              </a:defRPr>
            </a:lvl1pPr>
          </a:lstStyle>
          <a:p>
            <a:fld id="{7550EBF1-8590-4B63-A0F3-9E0E17459843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2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ＭＳ Ｐゴシック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de-DE" sz="2800" dirty="0" smtClean="0"/>
              <a:t>IDP Modelltransformationen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de-DE" dirty="0" smtClean="0"/>
              <a:t>12</a:t>
            </a:r>
            <a:r>
              <a:rPr lang="de-DE" dirty="0" smtClean="0"/>
              <a:t>.03.2014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Ergebnisse</a:t>
            </a:r>
          </a:p>
          <a:p>
            <a:r>
              <a:rPr lang="de-DE" sz="2000" dirty="0" smtClean="0"/>
              <a:t>Fragen</a:t>
            </a:r>
          </a:p>
          <a:p>
            <a:r>
              <a:rPr lang="de-DE" sz="2000" dirty="0" smtClean="0"/>
              <a:t>Weiteres Vorgehen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PSS-IF Kern neu geschrieben mit diverse Verbesserungen, insb. Knoten mit Kantensemantik.</a:t>
            </a:r>
          </a:p>
          <a:p>
            <a:r>
              <a:rPr lang="de-DE" dirty="0" smtClean="0"/>
              <a:t>UFP Transformationen erledigt.</a:t>
            </a:r>
          </a:p>
          <a:p>
            <a:r>
              <a:rPr lang="de-DE" dirty="0" smtClean="0"/>
              <a:t>EPK Transformationen erledigt.</a:t>
            </a:r>
          </a:p>
          <a:p>
            <a:r>
              <a:rPr lang="de-DE" dirty="0" smtClean="0"/>
              <a:t>Dokumentation: erste Fassung.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11.03.2014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&lt;Footer&gt;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SysML Semantik</a:t>
            </a:r>
          </a:p>
          <a:p>
            <a:pPr lvl="1"/>
            <a:r>
              <a:rPr lang="de-DE" dirty="0" smtClean="0"/>
              <a:t>Connectors mit unterschiedlichen Bedeutungen?</a:t>
            </a:r>
          </a:p>
          <a:p>
            <a:pPr lvl="1"/>
            <a:r>
              <a:rPr lang="de-DE" dirty="0" smtClean="0"/>
              <a:t>Identifiers werden gleichzeitig für Klassen und Datentypen verwendet?</a:t>
            </a:r>
          </a:p>
          <a:p>
            <a:pPr lvl="1"/>
            <a:r>
              <a:rPr lang="de-DE" dirty="0" smtClean="0"/>
              <a:t>UML Teil ist kein UML?</a:t>
            </a:r>
          </a:p>
          <a:p>
            <a:r>
              <a:rPr lang="de-DE" dirty="0" smtClean="0"/>
              <a:t>SysML Format:</a:t>
            </a:r>
          </a:p>
          <a:p>
            <a:pPr lvl="1"/>
            <a:r>
              <a:rPr lang="de-DE" dirty="0" smtClean="0"/>
              <a:t>Anderes Format?</a:t>
            </a:r>
          </a:p>
          <a:p>
            <a:pPr lvl="1"/>
            <a:r>
              <a:rPr lang="de-DE" dirty="0" smtClean="0"/>
              <a:t>Saubere Formatspezifikation</a:t>
            </a:r>
          </a:p>
          <a:p>
            <a:pPr lvl="1"/>
            <a:r>
              <a:rPr lang="de-DE" dirty="0" smtClean="0"/>
              <a:t>Standartisierte Serialisierung, e.g. eCore+XMI.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SysML</a:t>
            </a:r>
          </a:p>
          <a:p>
            <a:pPr lvl="1"/>
            <a:r>
              <a:rPr lang="de-DE" dirty="0" smtClean="0"/>
              <a:t>Format ggf. weiter reverse-engineeren</a:t>
            </a:r>
          </a:p>
          <a:p>
            <a:pPr lvl="1"/>
            <a:r>
              <a:rPr lang="de-DE" dirty="0" smtClean="0"/>
              <a:t>Anderes Format spezifizieren</a:t>
            </a:r>
            <a:endParaRPr lang="de-DE" dirty="0" smtClean="0"/>
          </a:p>
          <a:p>
            <a:r>
              <a:rPr lang="de-DE" dirty="0" smtClean="0"/>
              <a:t>Dokumentation weiter erstellen.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m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</Template>
  <TotalTime>62</TotalTime>
  <Words>109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pom</vt:lpstr>
      <vt:lpstr>IDP Modelltransformationen</vt:lpstr>
      <vt:lpstr>Agenda</vt:lpstr>
      <vt:lpstr>Ergebnisse</vt:lpstr>
      <vt:lpstr>Fragen</vt:lpstr>
      <vt:lpstr>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Modelltransformationen</dc:title>
  <dc:creator>hazard</dc:creator>
  <cp:lastModifiedBy>kgo</cp:lastModifiedBy>
  <cp:revision>124</cp:revision>
  <dcterms:created xsi:type="dcterms:W3CDTF">2013-10-19T12:47:44Z</dcterms:created>
  <dcterms:modified xsi:type="dcterms:W3CDTF">2014-03-11T16:15:46Z</dcterms:modified>
</cp:coreProperties>
</file>