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3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75" r:id="rId12"/>
    <p:sldId id="264" r:id="rId13"/>
    <p:sldId id="269" r:id="rId14"/>
    <p:sldId id="270" r:id="rId15"/>
    <p:sldId id="271" r:id="rId16"/>
    <p:sldId id="272" r:id="rId17"/>
    <p:sldId id="276" r:id="rId18"/>
    <p:sldId id="265" r:id="rId19"/>
    <p:sldId id="266" r:id="rId20"/>
    <p:sldId id="268" r:id="rId21"/>
    <p:sldId id="267" r:id="rId22"/>
  </p:sldIdLst>
  <p:sldSz cx="9144000" cy="6858000" type="screen4x3"/>
  <p:notesSz cx="6797675" cy="9926638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5379" autoAdjust="0"/>
  </p:normalViewPr>
  <p:slideViewPr>
    <p:cSldViewPr snapToObjects="1">
      <p:cViewPr>
        <p:scale>
          <a:sx n="125" d="100"/>
          <a:sy n="125" d="100"/>
        </p:scale>
        <p:origin x="-372" y="-156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b="1" dirty="0" smtClean="0"/>
              <a:t>Visualisierungen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  <a:endParaRPr lang="de-DE" dirty="0" smtClean="0"/>
          </a:p>
          <a:p>
            <a:r>
              <a:rPr lang="de-DE" dirty="0" smtClean="0"/>
              <a:t>Ausblick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Design</a:t>
            </a:r>
          </a:p>
          <a:p>
            <a:r>
              <a:rPr lang="de-DE" dirty="0" smtClean="0"/>
              <a:t>Technische Grundlagen</a:t>
            </a:r>
          </a:p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Visualisierungen</a:t>
            </a:r>
          </a:p>
          <a:p>
            <a:r>
              <a:rPr lang="de-DE" b="1" dirty="0" smtClean="0"/>
              <a:t>Ergebnisse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Transformationen (3 aus 4)</a:t>
            </a:r>
          </a:p>
          <a:p>
            <a:r>
              <a:rPr lang="de-DE" dirty="0" smtClean="0"/>
              <a:t>Visualisierungen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DEMO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iley 12"/>
          <p:cNvSpPr/>
          <p:nvPr/>
        </p:nvSpPr>
        <p:spPr bwMode="auto">
          <a:xfrm>
            <a:off x="3923928" y="476672"/>
            <a:ext cx="1872208" cy="1872208"/>
          </a:xfrm>
          <a:prstGeom prst="smileyFace">
            <a:avLst/>
          </a:prstGeom>
          <a:noFill/>
          <a:ln>
            <a:headEnd type="triangle" w="sm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Kunde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5940152" y="2564904"/>
            <a:ext cx="2448272" cy="115212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600" dirty="0" smtClean="0"/>
              <a:t>Mechanik</a:t>
            </a:r>
            <a:endParaRPr lang="de-DE" sz="1600" dirty="0" smtClean="0"/>
          </a:p>
        </p:txBody>
      </p:sp>
      <p:sp>
        <p:nvSpPr>
          <p:cNvPr id="7" name="Rechteck 6"/>
          <p:cNvSpPr/>
          <p:nvPr/>
        </p:nvSpPr>
        <p:spPr bwMode="auto">
          <a:xfrm>
            <a:off x="971600" y="3861048"/>
            <a:ext cx="2448272" cy="115212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600" dirty="0" smtClean="0"/>
              <a:t>Elektrotechnik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283968" y="4077072"/>
            <a:ext cx="2448272" cy="115212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600" dirty="0" smtClean="0"/>
              <a:t>Informatik</a:t>
            </a:r>
            <a:endParaRPr lang="de-DE" sz="16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683568" y="1988840"/>
            <a:ext cx="2448272" cy="115212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600" dirty="0" smtClean="0"/>
              <a:t>Betriebs-</a:t>
            </a:r>
          </a:p>
          <a:p>
            <a:pPr algn="ctr" eaLnBrk="0" hangingPunct="0"/>
            <a:r>
              <a:rPr lang="de-DE" sz="1600" dirty="0" err="1" smtClean="0"/>
              <a:t>wirtschaft</a:t>
            </a:r>
            <a:endParaRPr lang="de-DE" sz="1600" dirty="0" smtClean="0"/>
          </a:p>
        </p:txBody>
      </p:sp>
      <p:sp>
        <p:nvSpPr>
          <p:cNvPr id="4" name="Wolke 3"/>
          <p:cNvSpPr/>
          <p:nvPr/>
        </p:nvSpPr>
        <p:spPr bwMode="auto">
          <a:xfrm>
            <a:off x="2069722" y="1916832"/>
            <a:ext cx="4428492" cy="2736304"/>
          </a:xfrm>
          <a:prstGeom prst="cloud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3200" dirty="0" smtClean="0">
                <a:solidFill>
                  <a:schemeClr val="tx1"/>
                </a:solidFill>
              </a:rPr>
              <a:t>PSS</a:t>
            </a:r>
            <a:endParaRPr lang="de-DE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Repository etc.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THX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b="1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Visualisierungen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b="1" dirty="0" smtClean="0"/>
              <a:t>Transformationen</a:t>
            </a:r>
          </a:p>
          <a:p>
            <a:r>
              <a:rPr lang="de-DE" dirty="0" smtClean="0"/>
              <a:t>Visualisierungen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  <a:endParaRPr lang="de-DE" dirty="0" smtClean="0"/>
          </a:p>
          <a:p>
            <a:r>
              <a:rPr lang="de-DE" dirty="0" smtClean="0"/>
              <a:t>Ausblick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Lösungsalternativen</a:t>
            </a:r>
          </a:p>
          <a:p>
            <a:r>
              <a:rPr lang="de-DE" dirty="0" smtClean="0"/>
              <a:t>Diskussion &amp; Entscheidung</a:t>
            </a:r>
          </a:p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Lösungsmöglichkeiten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&amp; Entscheidung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93</Words>
  <Application>Microsoft Office PowerPoint</Application>
  <PresentationFormat>Bildschirmpräsentation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SFB768_Präsentationsvorlage</vt:lpstr>
      <vt:lpstr>1. Modellbasierte Transformationen für PSS 2. Interdisziplinäre Nutzung von Modellinformationen in der Entwicklung von PSS</vt:lpstr>
      <vt:lpstr>Motivation</vt:lpstr>
      <vt:lpstr>Agenda</vt:lpstr>
      <vt:lpstr>Forschungsrichtungen</vt:lpstr>
      <vt:lpstr>Agenda</vt:lpstr>
      <vt:lpstr>Transformationen</vt:lpstr>
      <vt:lpstr>Ziele</vt:lpstr>
      <vt:lpstr>Lösungsmöglichkeiten</vt:lpstr>
      <vt:lpstr>Diskussion &amp; Entscheidung</vt:lpstr>
      <vt:lpstr>Implementierung</vt:lpstr>
      <vt:lpstr>Agenda</vt:lpstr>
      <vt:lpstr>Visualisierungen</vt:lpstr>
      <vt:lpstr>Ziele</vt:lpstr>
      <vt:lpstr>Design</vt:lpstr>
      <vt:lpstr>Technische Grundlagen</vt:lpstr>
      <vt:lpstr>Implementierung</vt:lpstr>
      <vt:lpstr>Agenda</vt:lpstr>
      <vt:lpstr>Ergebnisse</vt:lpstr>
      <vt:lpstr>Folie 19</vt:lpstr>
      <vt:lpstr>Ausblick</vt:lpstr>
      <vt:lpstr>Folie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2014-05-13T12:24:24Z</dcterms:modified>
</cp:coreProperties>
</file>