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2" r:id="rId5"/>
    <p:sldId id="261" r:id="rId6"/>
    <p:sldId id="260" r:id="rId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19.11.2013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20.11.2013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Metamodel API im Wesentlichen definiert</a:t>
            </a:r>
          </a:p>
          <a:p>
            <a:pPr lvl="1"/>
            <a:r>
              <a:rPr lang="de-DE" dirty="0" err="1" smtClean="0"/>
              <a:t>EdgeTypeBundle</a:t>
            </a:r>
            <a:endParaRPr lang="de-DE" dirty="0" smtClean="0"/>
          </a:p>
          <a:p>
            <a:pPr lvl="1"/>
            <a:r>
              <a:rPr lang="de-DE" dirty="0" err="1" smtClean="0"/>
              <a:t>EdgeEndBundle</a:t>
            </a:r>
            <a:endParaRPr lang="de-DE" dirty="0" smtClean="0"/>
          </a:p>
          <a:p>
            <a:pPr lvl="1"/>
            <a:r>
              <a:rPr lang="de-DE" dirty="0" err="1" smtClean="0"/>
              <a:t>Multiplicities</a:t>
            </a:r>
            <a:endParaRPr lang="de-DE" dirty="0" smtClean="0"/>
          </a:p>
          <a:p>
            <a:r>
              <a:rPr lang="de-DE" dirty="0" smtClean="0"/>
              <a:t>Model API im Wesentlichen definiert</a:t>
            </a:r>
          </a:p>
          <a:p>
            <a:r>
              <a:rPr lang="de-DE" dirty="0" smtClean="0"/>
              <a:t>Alle Operationen über Metamodel API</a:t>
            </a:r>
          </a:p>
          <a:p>
            <a:r>
              <a:rPr lang="de-DE" dirty="0" smtClean="0"/>
              <a:t>Restriktionen (Connection-</a:t>
            </a:r>
            <a:r>
              <a:rPr lang="de-DE" dirty="0" err="1" smtClean="0"/>
              <a:t>Constraints</a:t>
            </a:r>
            <a:r>
              <a:rPr lang="de-DE" dirty="0" smtClean="0"/>
              <a:t>) derzeit nicht vererbt</a:t>
            </a:r>
          </a:p>
          <a:p>
            <a:r>
              <a:rPr lang="de-DE" dirty="0" smtClean="0"/>
              <a:t>laufende Unit-Tests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26" name="Picture 2" descr="C:\Users\hazard\git\idp\pssif\pssif.core\src\main\java\de\tum\pssif\core\metamodel\meta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88" y="980728"/>
            <a:ext cx="8819397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Powerpoint?</a:t>
            </a:r>
          </a:p>
          <a:p>
            <a:r>
              <a:rPr lang="de-DE" dirty="0" smtClean="0"/>
              <a:t>Was benötigt Luc für Visualisierungen?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Zugang</a:t>
            </a:r>
          </a:p>
          <a:p>
            <a:pPr lvl="1"/>
            <a:r>
              <a:rPr lang="de-DE" dirty="0" smtClean="0"/>
              <a:t>API Ansprüche?</a:t>
            </a:r>
          </a:p>
          <a:p>
            <a:r>
              <a:rPr lang="de-DE" dirty="0" smtClean="0"/>
              <a:t>Arten von Transformationen</a:t>
            </a:r>
          </a:p>
          <a:p>
            <a:pPr lvl="1"/>
            <a:r>
              <a:rPr lang="de-DE" dirty="0" smtClean="0"/>
              <a:t>BOOGGIE „Funktion“</a:t>
            </a:r>
          </a:p>
          <a:p>
            <a:pPr lvl="2"/>
            <a:r>
              <a:rPr lang="de-DE" dirty="0" smtClean="0"/>
              <a:t>Abbildung als einzelner Knoten in PSIFF-M2 oder</a:t>
            </a:r>
          </a:p>
          <a:p>
            <a:pPr lvl="2"/>
            <a:r>
              <a:rPr lang="de-DE" dirty="0" smtClean="0"/>
              <a:t>Abbildung als drei Knoten, zwei Kanten in PSIFF-M2?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Metamodel und Model API für Attributes</a:t>
            </a:r>
          </a:p>
          <a:p>
            <a:pPr lvl="1"/>
            <a:r>
              <a:rPr lang="de-DE" dirty="0" smtClean="0"/>
              <a:t>Attribute werden vererbt</a:t>
            </a:r>
            <a:endParaRPr lang="de-DE" dirty="0" smtClean="0"/>
          </a:p>
          <a:p>
            <a:r>
              <a:rPr lang="de-DE" dirty="0" smtClean="0"/>
              <a:t>Keine Vererbung von Attribut </a:t>
            </a:r>
            <a:r>
              <a:rPr lang="de-DE" dirty="0" smtClean="0"/>
              <a:t>Typen</a:t>
            </a:r>
            <a:endParaRPr lang="de-DE" dirty="0" smtClean="0"/>
          </a:p>
          <a:p>
            <a:r>
              <a:rPr lang="de-DE" dirty="0" smtClean="0"/>
              <a:t>Detaillierte Analyse BA, Ableitung von Transformationsregeln</a:t>
            </a:r>
          </a:p>
          <a:p>
            <a:r>
              <a:rPr lang="de-DE" dirty="0" smtClean="0"/>
              <a:t>Konzeption </a:t>
            </a:r>
            <a:r>
              <a:rPr lang="de-DE" dirty="0" smtClean="0"/>
              <a:t>der Umsetzung von Transformationsregeln</a:t>
            </a:r>
          </a:p>
          <a:p>
            <a:r>
              <a:rPr lang="de-DE" dirty="0" smtClean="0"/>
              <a:t>Abbildung DSLs auf </a:t>
            </a:r>
            <a:r>
              <a:rPr lang="de-DE" dirty="0" smtClean="0"/>
              <a:t>PSSIF-M2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0</TotalTime>
  <Words>131</Words>
  <Application>Microsoft Office PowerPoint</Application>
  <PresentationFormat>Bildschirmpräsentation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pom</vt:lpstr>
      <vt:lpstr>IDP Modelltransformationen</vt:lpstr>
      <vt:lpstr>Agenda</vt:lpstr>
      <vt:lpstr>Ergebnisse</vt:lpstr>
      <vt:lpstr>Folie 4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hazard</cp:lastModifiedBy>
  <cp:revision>50</cp:revision>
  <dcterms:created xsi:type="dcterms:W3CDTF">2013-10-19T12:47:44Z</dcterms:created>
  <dcterms:modified xsi:type="dcterms:W3CDTF">2013-11-19T16:24:29Z</dcterms:modified>
</cp:coreProperties>
</file>