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1" r:id="rId5"/>
    <p:sldId id="26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04.03.2014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05.03.2014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Standard-Transformationen nicht für alle Anforderungen ausreichend</a:t>
            </a:r>
          </a:p>
          <a:p>
            <a:r>
              <a:rPr lang="de-DE" dirty="0" smtClean="0"/>
              <a:t>Teilweise nicht-generische Verarbeitung nötig</a:t>
            </a:r>
          </a:p>
          <a:p>
            <a:r>
              <a:rPr lang="de-DE" dirty="0" smtClean="0"/>
              <a:t>Visio-Basierte Formate:</a:t>
            </a:r>
          </a:p>
          <a:p>
            <a:pPr lvl="1"/>
            <a:r>
              <a:rPr lang="de-DE" dirty="0" smtClean="0"/>
              <a:t>EPK lesen und schreiben</a:t>
            </a:r>
          </a:p>
          <a:p>
            <a:pPr lvl="1"/>
            <a:r>
              <a:rPr lang="de-DE" dirty="0" smtClean="0"/>
              <a:t>Kompatibilität von EPK mit kanonischem PSS-IF</a:t>
            </a:r>
          </a:p>
          <a:p>
            <a:pPr lvl="1"/>
            <a:r>
              <a:rPr lang="de-DE" dirty="0" smtClean="0"/>
              <a:t>BPMN beschränkt lesen</a:t>
            </a:r>
          </a:p>
          <a:p>
            <a:pPr lvl="1"/>
            <a:r>
              <a:rPr lang="de-DE" dirty="0" smtClean="0"/>
              <a:t>BPMN schreiben: sehr beschränkt möglich, da BPMN-spezifische Information nicht im Visio-Format enthalten, sondern über Formeln und Laufzeitlogik in Visio selbst realisiert</a:t>
            </a:r>
          </a:p>
          <a:p>
            <a:r>
              <a:rPr lang="de-DE" dirty="0" smtClean="0"/>
              <a:t>SysML:</a:t>
            </a:r>
          </a:p>
          <a:p>
            <a:pPr lvl="1"/>
            <a:r>
              <a:rPr lang="de-DE" dirty="0" smtClean="0"/>
              <a:t>Mit SysML.ecore nicht direkt lesbar</a:t>
            </a:r>
          </a:p>
          <a:p>
            <a:pPr lvl="1"/>
            <a:r>
              <a:rPr lang="de-DE" dirty="0" smtClean="0"/>
              <a:t>UML-Teil mit UML.ecore (v2/4.0.0 und v2/2.0.0) nicht direkt lesbar</a:t>
            </a:r>
          </a:p>
          <a:p>
            <a:r>
              <a:rPr lang="de-DE" dirty="0" smtClean="0"/>
              <a:t>BOOGGIE/UFP: lesen OK, schreiben noch problematisch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&lt;Footer&gt;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EPK &lt;-&gt; UFP?</a:t>
            </a:r>
          </a:p>
          <a:p>
            <a:r>
              <a:rPr lang="de-DE" dirty="0" smtClean="0"/>
              <a:t>Canonic PSS-IF -&gt; UFP?</a:t>
            </a:r>
          </a:p>
          <a:p>
            <a:r>
              <a:rPr lang="de-DE" dirty="0" smtClean="0"/>
              <a:t>Dokumentation?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SysML</a:t>
            </a:r>
          </a:p>
          <a:p>
            <a:pPr lvl="1"/>
            <a:r>
              <a:rPr lang="de-DE" dirty="0" smtClean="0"/>
              <a:t>Format reverse-engineeren</a:t>
            </a:r>
          </a:p>
          <a:p>
            <a:pPr lvl="1"/>
            <a:r>
              <a:rPr lang="de-DE" dirty="0" smtClean="0"/>
              <a:t>Lesen, Schreiben, Transformieren</a:t>
            </a:r>
          </a:p>
          <a:p>
            <a:r>
              <a:rPr lang="de-DE" dirty="0" smtClean="0"/>
              <a:t>Fertigstellung UFP in beide Richtungen</a:t>
            </a:r>
          </a:p>
          <a:p>
            <a:r>
              <a:rPr lang="de-DE" smtClean="0"/>
              <a:t>Umsetzung heute geklärter Themen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55</TotalTime>
  <Words>136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pom</vt:lpstr>
      <vt:lpstr>IDP Modelltransformationen</vt:lpstr>
      <vt:lpstr>Agenda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kgo</cp:lastModifiedBy>
  <cp:revision>120</cp:revision>
  <dcterms:created xsi:type="dcterms:W3CDTF">2013-10-19T12:47:44Z</dcterms:created>
  <dcterms:modified xsi:type="dcterms:W3CDTF">2014-03-04T16:43:31Z</dcterms:modified>
</cp:coreProperties>
</file>