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o4j.com/developer/python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45000" y="1366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Proyecto #2: Sistema de recomendaciones para adopción de mascotas</a:t>
            </a:r>
            <a:endParaRPr sz="31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392850" y="3157300"/>
            <a:ext cx="49218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Clase: Algoritmos y Estructuras de Datos</a:t>
            </a:r>
            <a:endParaRPr sz="14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Catedrático: Douglas Barrios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Por: Andrea Argüello 17801, 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Ana Lucía Hernández 17138, </a:t>
            </a:r>
            <a:endParaRPr sz="14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María Fernanda López 17160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le pide al usuario el ingreso de datos con las preguntas pertinentes para crear la relación entre nodos.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Dependiendo de la cantidad de características deseadas, se escogen los primeros tres animales que cumplen la mayor cantidad de estas características.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nodos: Usuario -&gt; Característica &lt;- Animal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453400" y="1280050"/>
            <a:ext cx="1893000" cy="183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Característica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40300" y="1280050"/>
            <a:ext cx="1893000" cy="1838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366500" y="1280050"/>
            <a:ext cx="1893000" cy="183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Animal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462750" y="1955000"/>
            <a:ext cx="961200" cy="5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Relación</a:t>
            </a:r>
            <a:endParaRPr sz="1000"/>
          </a:p>
        </p:txBody>
      </p:sp>
      <p:sp>
        <p:nvSpPr>
          <p:cNvPr id="151" name="Shape 151"/>
          <p:cNvSpPr/>
          <p:nvPr/>
        </p:nvSpPr>
        <p:spPr>
          <a:xfrm>
            <a:off x="5373000" y="1980200"/>
            <a:ext cx="966900" cy="52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Relación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455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con usuarios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pueden observar en “Informe fase I.docx”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Link a github</a:t>
            </a:r>
            <a:endParaRPr sz="52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https://github.com/Andrea-Arguello/RecomendacionMascotas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users.txt (la cual se va modificando con cada nuevo ingreso de usuarios)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animales.txt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documentación de estas se puede apreciar más claramente en las hojas del archivo de Excel “DBProyectoEstructuras” en los que se basan.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 y requisitos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034125" y="1567550"/>
            <a:ext cx="43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Versión de Python 2.7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Base de datos de Neo4J desktop, configurada con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localhost 7474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Usuario: neo4j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Contraseña: mypassword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Configurar neo4j con python, según lo visto en </a:t>
            </a:r>
            <a:r>
              <a:rPr lang="es" u="sng">
                <a:solidFill>
                  <a:schemeClr val="lt2"/>
                </a:solidFill>
                <a:hlinkClick r:id="rId3"/>
              </a:rPr>
              <a:t>https://neo4j.com/developer/python/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foto a la izquierda indica la documentación de nodos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14174" l="12223" r="14008" t="4079"/>
          <a:stretch/>
        </p:blipFill>
        <p:spPr>
          <a:xfrm>
            <a:off x="1297500" y="1359075"/>
            <a:ext cx="2186025" cy="33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