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A28C9F-0266-A640-A11F-C43BAAB7E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B8D8F8-95E6-D341-9418-DC6011EF9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16303A-B48D-2842-A01E-AEBD196A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BD2D-9C46-394C-A215-D14FF325758D}" type="datetimeFigureOut">
              <a:rPr lang="it-IT" smtClean="0"/>
              <a:t>08/12/20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835778-28CE-BA47-99A7-1A712520F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9C98C0-C372-7A48-AFA3-8CCE97F0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B6F-5ED6-C94B-BAD3-9FB1C2928D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332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640607-95EF-8343-BD66-4F2B0D794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1FFE80A-41C2-2E41-BACA-676C5ECDE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063ED8-C1DE-CE42-89F2-73368299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BD2D-9C46-394C-A215-D14FF325758D}" type="datetimeFigureOut">
              <a:rPr lang="it-IT" smtClean="0"/>
              <a:t>08/12/20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BFD79F-C777-B949-B064-52E6CC64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DA4792-5601-5344-A587-43A1ED71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B6F-5ED6-C94B-BAD3-9FB1C2928D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71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BC8E5CA-3D81-A14D-AE5D-AF89DD895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4DCFB59-0ADB-0B4D-8079-261EEFDA9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C0BF41-DE58-1846-B7D0-4F5AF4C7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BD2D-9C46-394C-A215-D14FF325758D}" type="datetimeFigureOut">
              <a:rPr lang="it-IT" smtClean="0"/>
              <a:t>08/12/20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BB0334-26B7-6041-9D7D-8EE202C4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BAC8F8-42ED-6141-B368-FD4E2EF3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B6F-5ED6-C94B-BAD3-9FB1C2928D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059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4E0D21-0DB3-3541-9D3F-283D18AD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8429D7-5314-2E40-9AE6-F98DE79C7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33A49D-9457-4E4E-9279-B64454C9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BD2D-9C46-394C-A215-D14FF325758D}" type="datetimeFigureOut">
              <a:rPr lang="it-IT" smtClean="0"/>
              <a:t>08/12/20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226E42-5B7D-1244-A3A5-2BDE0D1C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CBDA61-96AB-C54C-A169-6D2C4D4B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B6F-5ED6-C94B-BAD3-9FB1C2928D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572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44B7C6-9CB2-C84E-A95A-0A6393203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99BC30-DD92-094D-8AD5-43E9ED033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20E5D1-68F9-484F-9467-F2A01CD7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BD2D-9C46-394C-A215-D14FF325758D}" type="datetimeFigureOut">
              <a:rPr lang="it-IT" smtClean="0"/>
              <a:t>08/12/20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D51699-E9D0-5042-8873-61C2D6C2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EFDF57-00F0-0644-8A57-227B95A5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B6F-5ED6-C94B-BAD3-9FB1C2928D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872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19C41C-265D-8247-9CBE-C5C687CF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AF7FDD-6E71-2949-8E61-22D341081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5A023B7-E75C-A647-9BCA-FF998E76F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2B4142-AD9E-9145-B224-05CD30AA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BD2D-9C46-394C-A215-D14FF325758D}" type="datetimeFigureOut">
              <a:rPr lang="it-IT" smtClean="0"/>
              <a:t>08/12/20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644650B-95BD-A344-B32B-21C3B1950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4499162-8301-6049-BCDD-B7CC0F62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B6F-5ED6-C94B-BAD3-9FB1C2928D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990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24155-00CF-0C41-9B32-223519B89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4EBB43-AFD4-C241-A2FE-05FED96C7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C4C905-BE16-154F-9C94-FA60B69CF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4AB96F5-B4B4-B940-9503-8400FE5DC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099CBB1-EE76-D145-BE1F-5687DFA1A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7E4D0F1-0800-5642-B707-A9EC1AF5F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BD2D-9C46-394C-A215-D14FF325758D}" type="datetimeFigureOut">
              <a:rPr lang="it-IT" smtClean="0"/>
              <a:t>08/12/20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731CCD6-4383-8E4B-B6F8-CAEDC141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11E200-479A-4549-BB0B-5A274A4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B6F-5ED6-C94B-BAD3-9FB1C2928D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089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CFAC44-76B6-DF40-B644-D7F82AB5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3EEE579-20D0-AF45-9864-2A99A20A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BD2D-9C46-394C-A215-D14FF325758D}" type="datetimeFigureOut">
              <a:rPr lang="it-IT" smtClean="0"/>
              <a:t>08/12/20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28F593E-74AE-7A47-AC00-5F91CCD2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B0959A3-CBEF-3046-8CC3-799DE5C4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B6F-5ED6-C94B-BAD3-9FB1C2928D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76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9C6B94F-EF89-B245-8232-7E9662D67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BD2D-9C46-394C-A215-D14FF325758D}" type="datetimeFigureOut">
              <a:rPr lang="it-IT" smtClean="0"/>
              <a:t>08/12/20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8BE222F-A3FD-F349-828A-8F9A9369B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F1DD708-6AF2-164A-8F04-C6D7D778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B6F-5ED6-C94B-BAD3-9FB1C2928D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74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B96693-1C0E-0245-A1B5-3402E716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CE4E21-0ED1-4249-BF00-6A9178D94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57D72DC-EBEB-324A-BC7E-53D4F3E35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D055A70-FE0C-F94D-B630-5E676E90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BD2D-9C46-394C-A215-D14FF325758D}" type="datetimeFigureOut">
              <a:rPr lang="it-IT" smtClean="0"/>
              <a:t>08/12/20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A6BDCB-7FFC-4F4D-AC7C-F68E7C1B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EF6DF6-D1D7-434C-8471-F6BA13E7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B6F-5ED6-C94B-BAD3-9FB1C2928D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426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2C05FE-0F92-9C4A-8664-FC9E5E2D7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CC4740D-47B4-094A-808B-2332A19B1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31C5A54-C3F2-8248-A968-BFC62FA42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921083-2A5C-2F49-982D-39518AE5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BD2D-9C46-394C-A215-D14FF325758D}" type="datetimeFigureOut">
              <a:rPr lang="it-IT" smtClean="0"/>
              <a:t>08/12/20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7F9D1BE-1EF7-1840-8429-9F334AE7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5232F8-B41E-FF45-A01C-49CF9BDAE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BBB6F-5ED6-C94B-BAD3-9FB1C2928D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83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B7078B7-8F2D-2D4F-9D5E-D4389C5A1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613074-2FDF-654A-A6CE-4259B2276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9D25CD-E6BA-B24F-A344-97058EED0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3BD2D-9C46-394C-A215-D14FF325758D}" type="datetimeFigureOut">
              <a:rPr lang="it-IT" smtClean="0"/>
              <a:t>08/12/20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691911-99D0-A642-9CFC-6EB9B85E9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83369D-0509-4948-B915-CC80BA8A4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BBB6F-5ED6-C94B-BAD3-9FB1C2928D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90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06BA9F-DFAE-F14B-BBA3-A28C00B06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359" y="1504494"/>
            <a:ext cx="11815281" cy="3849011"/>
          </a:xfrm>
        </p:spPr>
        <p:txBody>
          <a:bodyPr>
            <a:normAutofit fontScale="90000"/>
          </a:bodyPr>
          <a:lstStyle/>
          <a:p>
            <a:r>
              <a:rPr lang="it-IT" sz="5400" dirty="0"/>
              <a:t>Ciao</a:t>
            </a:r>
            <a:br>
              <a:rPr lang="it-IT" sz="5400" dirty="0"/>
            </a:br>
            <a:br>
              <a:rPr lang="it-IT" sz="5400" dirty="0"/>
            </a:br>
            <a:r>
              <a:rPr lang="it-IT" sz="5400" dirty="0"/>
              <a:t>Hello</a:t>
            </a:r>
            <a:br>
              <a:rPr lang="it-IT" sz="5400" dirty="0"/>
            </a:br>
            <a:br>
              <a:rPr lang="it-IT" sz="5400" dirty="0"/>
            </a:br>
            <a:r>
              <a:rPr lang="ja-JP" altLang="it-IT"/>
              <a:t>你好</a:t>
            </a:r>
            <a:endParaRPr lang="it-IT" sz="5400" dirty="0"/>
          </a:p>
        </p:txBody>
      </p:sp>
    </p:spTree>
    <p:extLst>
      <p:ext uri="{BB962C8B-B14F-4D97-AF65-F5344CB8AC3E}">
        <p14:creationId xmlns:p14="http://schemas.microsoft.com/office/powerpoint/2010/main" val="23885002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Ciao  Hello  你好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 favore rispettare il distanziamento sociale  Please respect social distancing  请尊重社会距离</dc:title>
  <dc:creator>MARCO LA MARTINA</dc:creator>
  <cp:lastModifiedBy>MARCO LA MARTINA</cp:lastModifiedBy>
  <cp:revision>3</cp:revision>
  <dcterms:created xsi:type="dcterms:W3CDTF">2020-12-08T14:08:21Z</dcterms:created>
  <dcterms:modified xsi:type="dcterms:W3CDTF">2020-12-08T14:19:41Z</dcterms:modified>
</cp:coreProperties>
</file>