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9"/>
  </p:notesMasterIdLst>
  <p:sldIdLst>
    <p:sldId id="256" r:id="rId2"/>
    <p:sldId id="259" r:id="rId3"/>
    <p:sldId id="258" r:id="rId4"/>
    <p:sldId id="294" r:id="rId5"/>
    <p:sldId id="295" r:id="rId6"/>
    <p:sldId id="270" r:id="rId7"/>
    <p:sldId id="274" r:id="rId8"/>
  </p:sldIdLst>
  <p:sldSz cx="9144000" cy="5143500" type="screen16x9"/>
  <p:notesSz cx="6858000" cy="9144000"/>
  <p:embeddedFontLst>
    <p:embeddedFont>
      <p:font typeface="Bree Serif" panose="020B0604020202020204" charset="0"/>
      <p:regular r:id="rId10"/>
    </p:embeddedFont>
    <p:embeddedFont>
      <p:font typeface="Roboto Black" panose="02000000000000000000" pitchFamily="2" charset="0"/>
      <p:bold r:id="rId11"/>
      <p:boldItalic r:id="rId12"/>
    </p:embeddedFont>
    <p:embeddedFont>
      <p:font typeface="Roboto Light" panose="02000000000000000000" pitchFamily="2" charset="0"/>
      <p:regular r:id="rId13"/>
      <p:bold r:id="rId14"/>
      <p:italic r:id="rId15"/>
      <p:boldItalic r:id="rId16"/>
    </p:embeddedFont>
    <p:embeddedFont>
      <p:font typeface="Roboto Mono Thin" panose="020B0604020202020204" charset="0"/>
      <p:regular r:id="rId17"/>
      <p:bold r:id="rId18"/>
      <p:italic r:id="rId19"/>
      <p:boldItalic r:id="rId20"/>
    </p:embeddedFont>
    <p:embeddedFont>
      <p:font typeface="Roboto Thin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440"/>
    <a:srgbClr val="13A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D3A9F6-C4D9-46BA-90D5-DD8E46D1ECC6}">
  <a:tblStyle styleId="{37D3A9F6-C4D9-46BA-90D5-DD8E46D1EC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104" d="100"/>
          <a:sy n="104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29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743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187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  <p:sldLayoutId id="2147483660" r:id="rId5"/>
    <p:sldLayoutId id="2147483663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71659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DNSolver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Bertogalli Andrea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Tombini Nicolò</a:t>
            </a: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Project </a:t>
            </a:r>
            <a:r>
              <a:rPr lang="it-IT" dirty="0" err="1"/>
              <a:t>Structure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64AF17FF-5254-142C-D1FB-EC51D373D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68" y="1589068"/>
            <a:ext cx="7072263" cy="16113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FRONTEND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5717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600" dirty="0" err="1"/>
              <a:t>ReactJS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an open-source, </a:t>
            </a:r>
            <a:r>
              <a:rPr lang="it-IT" sz="1600" dirty="0" err="1"/>
              <a:t>frontend</a:t>
            </a:r>
            <a:r>
              <a:rPr lang="it-IT" sz="1600" dirty="0"/>
              <a:t>, JavaScript library to build user </a:t>
            </a:r>
            <a:r>
              <a:rPr lang="it-IT" sz="1600" dirty="0" err="1"/>
              <a:t>interfaces</a:t>
            </a:r>
            <a:r>
              <a:rPr lang="it-IT" sz="1600" dirty="0"/>
              <a:t>. </a:t>
            </a:r>
            <a:r>
              <a:rPr lang="it-IT" sz="1600" dirty="0" err="1"/>
              <a:t>It</a:t>
            </a:r>
            <a:r>
              <a:rPr lang="it-IT" sz="1600" dirty="0"/>
              <a:t> use an </a:t>
            </a:r>
            <a:r>
              <a:rPr lang="it-IT" sz="1600" dirty="0" err="1"/>
              <a:t>efficient</a:t>
            </a:r>
            <a:r>
              <a:rPr lang="it-IT" sz="1600" dirty="0"/>
              <a:t> DOM </a:t>
            </a:r>
            <a:r>
              <a:rPr lang="it-IT" sz="1600" dirty="0" err="1"/>
              <a:t>synchronization</a:t>
            </a:r>
            <a:r>
              <a:rPr lang="it-IT" sz="1600" dirty="0"/>
              <a:t> </a:t>
            </a:r>
            <a:r>
              <a:rPr lang="it-IT" sz="1600" dirty="0" err="1"/>
              <a:t>method</a:t>
            </a:r>
            <a:r>
              <a:rPr lang="it-IT" sz="1600" dirty="0"/>
              <a:t> </a:t>
            </a:r>
            <a:r>
              <a:rPr lang="it-IT" sz="1600" dirty="0" err="1"/>
              <a:t>that</a:t>
            </a:r>
            <a:r>
              <a:rPr lang="it-IT" sz="1600" dirty="0"/>
              <a:t> </a:t>
            </a:r>
            <a:r>
              <a:rPr lang="it-IT" sz="1600" dirty="0" err="1"/>
              <a:t>allows</a:t>
            </a:r>
            <a:r>
              <a:rPr lang="it-IT" sz="1600" dirty="0"/>
              <a:t> to </a:t>
            </a:r>
            <a:r>
              <a:rPr lang="it-IT" sz="1600" dirty="0" err="1"/>
              <a:t>remove</a:t>
            </a:r>
            <a:r>
              <a:rPr lang="it-IT" sz="1600" dirty="0"/>
              <a:t> the </a:t>
            </a:r>
            <a:r>
              <a:rPr lang="it-IT" sz="1600" dirty="0" err="1"/>
              <a:t>annoying</a:t>
            </a:r>
            <a:r>
              <a:rPr lang="it-IT" sz="1600" dirty="0"/>
              <a:t> </a:t>
            </a:r>
            <a:r>
              <a:rPr lang="it-IT" sz="1600" dirty="0" err="1"/>
              <a:t>classic’s</a:t>
            </a:r>
            <a:r>
              <a:rPr lang="it-IT" sz="1600" dirty="0"/>
              <a:t> UI page refresh.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3D7469D5-6463-9766-AFBD-CF4547CB7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5140" y="803975"/>
            <a:ext cx="5000778" cy="3535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BACKEND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86725" y="20869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</a:rPr>
              <a:t>REST API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</a:rPr>
              <a:t>Interaction with </a:t>
            </a:r>
            <a:r>
              <a:rPr lang="it-IT" dirty="0" err="1">
                <a:solidFill>
                  <a:schemeClr val="dk1"/>
                </a:solidFill>
              </a:rPr>
              <a:t>MongoDB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</a:rPr>
              <a:t>Interaction with DNS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12;p28">
            <a:extLst>
              <a:ext uri="{FF2B5EF4-FFF2-40B4-BE49-F238E27FC236}">
                <a16:creationId xmlns:a16="http://schemas.microsoft.com/office/drawing/2014/main" id="{88DA7FB2-D038-E088-7FD1-1AC1A51400CA}"/>
              </a:ext>
            </a:extLst>
          </p:cNvPr>
          <p:cNvGrpSpPr/>
          <p:nvPr/>
        </p:nvGrpSpPr>
        <p:grpSpPr>
          <a:xfrm rot="10800000" flipH="1">
            <a:off x="884607" y="2005125"/>
            <a:ext cx="302125" cy="163726"/>
            <a:chOff x="1319675" y="779200"/>
            <a:chExt cx="2343875" cy="1270175"/>
          </a:xfrm>
        </p:grpSpPr>
        <p:sp>
          <p:nvSpPr>
            <p:cNvPr id="45" name="Google Shape;413;p28">
              <a:extLst>
                <a:ext uri="{FF2B5EF4-FFF2-40B4-BE49-F238E27FC236}">
                  <a16:creationId xmlns:a16="http://schemas.microsoft.com/office/drawing/2014/main" id="{FA700599-E230-58C7-9F82-F348723D91A6}"/>
                </a:ext>
              </a:extLst>
            </p:cNvPr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" name="Google Shape;414;p28">
              <a:extLst>
                <a:ext uri="{FF2B5EF4-FFF2-40B4-BE49-F238E27FC236}">
                  <a16:creationId xmlns:a16="http://schemas.microsoft.com/office/drawing/2014/main" id="{DD3B3E3D-662D-C8AC-8B03-6934151EC245}"/>
                </a:ext>
              </a:extLst>
            </p:cNvPr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" name="Google Shape;415;p28">
              <a:extLst>
                <a:ext uri="{FF2B5EF4-FFF2-40B4-BE49-F238E27FC236}">
                  <a16:creationId xmlns:a16="http://schemas.microsoft.com/office/drawing/2014/main" id="{1DC11AF1-2EF8-07AA-EC00-B932CE11D673}"/>
                </a:ext>
              </a:extLst>
            </p:cNvPr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00D5018C-CB62-6B2B-63D7-B8936500A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07" y="2647913"/>
            <a:ext cx="282657" cy="28265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901DD76-3A2E-ED27-7215-5476AA3A7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076" y="3374886"/>
            <a:ext cx="231400" cy="23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7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DNS Library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</a:rPr>
              <a:t>Link to </a:t>
            </a:r>
            <a:r>
              <a:rPr lang="it-IT" dirty="0" err="1">
                <a:solidFill>
                  <a:schemeClr val="dk1"/>
                </a:solidFill>
              </a:rPr>
              <a:t>actual</a:t>
            </a:r>
            <a:r>
              <a:rPr lang="it-IT" dirty="0">
                <a:solidFill>
                  <a:schemeClr val="dk1"/>
                </a:solidFill>
              </a:rPr>
              <a:t> DNS server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dk1"/>
                </a:solidFill>
              </a:rPr>
              <a:t>Reply</a:t>
            </a:r>
            <a:r>
              <a:rPr lang="it-IT" dirty="0">
                <a:solidFill>
                  <a:schemeClr val="dk1"/>
                </a:solidFill>
              </a:rPr>
              <a:t> in JSON format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</a:rPr>
              <a:t>A </a:t>
            </a:r>
            <a:r>
              <a:rPr lang="it-IT" dirty="0" err="1">
                <a:solidFill>
                  <a:schemeClr val="dk1"/>
                </a:solidFill>
              </a:rPr>
              <a:t>lot</a:t>
            </a:r>
            <a:r>
              <a:rPr lang="it-IT" dirty="0">
                <a:solidFill>
                  <a:schemeClr val="dk1"/>
                </a:solidFill>
              </a:rPr>
              <a:t> of </a:t>
            </a:r>
            <a:r>
              <a:rPr lang="it-IT" dirty="0" err="1">
                <a:solidFill>
                  <a:schemeClr val="dk1"/>
                </a:solidFill>
              </a:rPr>
              <a:t>methods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21807A6-1A26-E564-88D8-7957F04BB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55" y="1976697"/>
            <a:ext cx="221480" cy="22148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0AA03AD-D0BD-65FE-091F-46E89564F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994" y="3342672"/>
            <a:ext cx="313802" cy="31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5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PROJECT STAGES</a:t>
            </a:r>
            <a:endParaRPr dirty="0"/>
          </a:p>
        </p:txBody>
      </p:sp>
      <p:sp>
        <p:nvSpPr>
          <p:cNvPr id="752" name="Google Shape;752;p36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6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6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6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989" name="Google Shape;989;p36"/>
          <p:cNvSpPr txBox="1">
            <a:spLocks noGrp="1"/>
          </p:cNvSpPr>
          <p:nvPr>
            <p:ph type="subTitle" idx="4294967295"/>
          </p:nvPr>
        </p:nvSpPr>
        <p:spPr>
          <a:xfrm>
            <a:off x="6618555" y="1721653"/>
            <a:ext cx="14547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/>
              <a:t>Frontend design: development of the user interface and implementation of any kind of query to backend</a:t>
            </a:r>
          </a:p>
        </p:txBody>
      </p:sp>
      <p:sp>
        <p:nvSpPr>
          <p:cNvPr id="990" name="Google Shape;990;p36"/>
          <p:cNvSpPr txBox="1">
            <a:spLocks noGrp="1"/>
          </p:cNvSpPr>
          <p:nvPr>
            <p:ph type="ctrTitle" idx="4294967295"/>
          </p:nvPr>
        </p:nvSpPr>
        <p:spPr>
          <a:xfrm>
            <a:off x="6610703" y="1572607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STEP 2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91" name="Google Shape;991;p36"/>
          <p:cNvSpPr txBox="1">
            <a:spLocks noGrp="1"/>
          </p:cNvSpPr>
          <p:nvPr>
            <p:ph type="subTitle" idx="4294967295"/>
          </p:nvPr>
        </p:nvSpPr>
        <p:spPr>
          <a:xfrm>
            <a:off x="947775" y="3362550"/>
            <a:ext cx="14547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Backend design: integration of DNS library, implementation of REST API and design of database NOSQL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2" name="Google Shape;992;p36"/>
          <p:cNvSpPr txBox="1">
            <a:spLocks noGrp="1"/>
          </p:cNvSpPr>
          <p:nvPr>
            <p:ph type="ctrTitle" idx="4294967295"/>
          </p:nvPr>
        </p:nvSpPr>
        <p:spPr>
          <a:xfrm>
            <a:off x="1186972" y="3149748"/>
            <a:ext cx="1173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STEP 1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3" name="Google Shape;993;p36"/>
          <p:cNvSpPr txBox="1">
            <a:spLocks noGrp="1"/>
          </p:cNvSpPr>
          <p:nvPr>
            <p:ph type="subTitle" idx="4294967295"/>
          </p:nvPr>
        </p:nvSpPr>
        <p:spPr>
          <a:xfrm>
            <a:off x="6527425" y="3639172"/>
            <a:ext cx="12546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/>
              <a:t>Testing: discovery and fixing of frontend and backend bugs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4" name="Google Shape;994;p36"/>
          <p:cNvSpPr txBox="1">
            <a:spLocks noGrp="1"/>
          </p:cNvSpPr>
          <p:nvPr>
            <p:ph type="ctrTitle" idx="4294967295"/>
          </p:nvPr>
        </p:nvSpPr>
        <p:spPr>
          <a:xfrm>
            <a:off x="6527425" y="3408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</a:rPr>
              <a:t>STEP 3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995" name="Google Shape;995;p36"/>
          <p:cNvCxnSpPr>
            <a:cxnSpLocks/>
          </p:cNvCxnSpPr>
          <p:nvPr/>
        </p:nvCxnSpPr>
        <p:spPr>
          <a:xfrm rot="10800000" flipV="1">
            <a:off x="1670993" y="3830550"/>
            <a:ext cx="1996132" cy="53005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6" name="Google Shape;996;p36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7" name="Google Shape;997;p36"/>
          <p:cNvCxnSpPr>
            <a:cxnSpLocks/>
          </p:cNvCxnSpPr>
          <p:nvPr/>
        </p:nvCxnSpPr>
        <p:spPr>
          <a:xfrm>
            <a:off x="5518825" y="3967072"/>
            <a:ext cx="1628735" cy="53187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THANKS!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4060561" y="1869383"/>
            <a:ext cx="1583645" cy="390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dirty="0" err="1"/>
              <a:t>Any</a:t>
            </a:r>
            <a:r>
              <a:rPr lang="it-IT" sz="1000" dirty="0"/>
              <a:t> </a:t>
            </a:r>
            <a:r>
              <a:rPr lang="it-IT" sz="1000" dirty="0" err="1"/>
              <a:t>question</a:t>
            </a:r>
            <a:r>
              <a:rPr lang="it-IT" sz="1000" dirty="0"/>
              <a:t>?</a:t>
            </a:r>
            <a:r>
              <a:rPr lang="es" sz="1000" dirty="0">
                <a:uFill>
                  <a:noFill/>
                </a:uFill>
                <a:hlinkClick r:id="rId3"/>
              </a:rPr>
              <a:t>epik.com</a:t>
            </a: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E6BCCF2-554F-B694-1147-223AD43A45BF}"/>
              </a:ext>
            </a:extLst>
          </p:cNvPr>
          <p:cNvSpPr txBox="1"/>
          <p:nvPr/>
        </p:nvSpPr>
        <p:spPr>
          <a:xfrm>
            <a:off x="8140282" y="4735629"/>
            <a:ext cx="1383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dirty="0">
                <a:solidFill>
                  <a:schemeClr val="accent1"/>
                </a:solidFill>
              </a:rPr>
              <a:t>DNSolver</a:t>
            </a:r>
            <a:endParaRPr lang="it-I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125</Words>
  <Application>Microsoft Office PowerPoint</Application>
  <PresentationFormat>Presentazione su schermo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Arial</vt:lpstr>
      <vt:lpstr>Roboto Light</vt:lpstr>
      <vt:lpstr>Roboto Black</vt:lpstr>
      <vt:lpstr>Roboto Mono Thin</vt:lpstr>
      <vt:lpstr>Bree Serif</vt:lpstr>
      <vt:lpstr>Roboto Thin</vt:lpstr>
      <vt:lpstr>WEB PROPOSAL</vt:lpstr>
      <vt:lpstr>DNSolver </vt:lpstr>
      <vt:lpstr>Project Structure</vt:lpstr>
      <vt:lpstr>FRONTEND</vt:lpstr>
      <vt:lpstr>BACKEND</vt:lpstr>
      <vt:lpstr>DNS Library</vt:lpstr>
      <vt:lpstr>PROJECT STAGES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DNSolver </dc:title>
  <cp:lastModifiedBy>Nicolo' TOMBINI</cp:lastModifiedBy>
  <cp:revision>20</cp:revision>
  <dcterms:modified xsi:type="dcterms:W3CDTF">2022-06-16T17:22:19Z</dcterms:modified>
</cp:coreProperties>
</file>