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9"/>
  </p:notesMasterIdLst>
  <p:sldIdLst>
    <p:sldId id="256" r:id="rId2"/>
    <p:sldId id="259" r:id="rId3"/>
    <p:sldId id="258" r:id="rId4"/>
    <p:sldId id="296" r:id="rId5"/>
    <p:sldId id="297" r:id="rId6"/>
    <p:sldId id="270" r:id="rId7"/>
    <p:sldId id="274" r:id="rId8"/>
  </p:sldIdLst>
  <p:sldSz cx="9144000" cy="5143500" type="screen16x9"/>
  <p:notesSz cx="6858000" cy="9144000"/>
  <p:embeddedFontLst>
    <p:embeddedFont>
      <p:font typeface="Bree Serif" panose="020B0604020202020204" charset="0"/>
      <p:regular r:id="rId10"/>
    </p:embeddedFont>
    <p:embeddedFont>
      <p:font typeface="Roboto Black" panose="02000000000000000000" pitchFamily="2" charset="0"/>
      <p:bold r:id="rId11"/>
      <p:boldItalic r:id="rId12"/>
    </p:embeddedFont>
    <p:embeddedFont>
      <p:font typeface="Roboto Light" panose="02000000000000000000" pitchFamily="2" charset="0"/>
      <p:regular r:id="rId13"/>
      <p:bold r:id="rId14"/>
      <p:italic r:id="rId15"/>
      <p:boldItalic r:id="rId16"/>
    </p:embeddedFont>
    <p:embeddedFont>
      <p:font typeface="Roboto Mono Thin" panose="020B0604020202020204" charset="0"/>
      <p:regular r:id="rId17"/>
      <p:bold r:id="rId18"/>
      <p:italic r:id="rId19"/>
      <p:boldItalic r:id="rId20"/>
    </p:embeddedFont>
    <p:embeddedFont>
      <p:font typeface="Roboto Thin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FFD5"/>
    <a:srgbClr val="052440"/>
    <a:srgbClr val="13AA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D3A9F6-C4D9-46BA-90D5-DD8E46D1ECC6}">
  <a:tblStyle styleId="{37D3A9F6-C4D9-46BA-90D5-DD8E46D1EC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33" autoAdjust="0"/>
  </p:normalViewPr>
  <p:slideViewPr>
    <p:cSldViewPr snapToGrid="0">
      <p:cViewPr varScale="1">
        <p:scale>
          <a:sx n="103" d="100"/>
          <a:sy n="103" d="100"/>
        </p:scale>
        <p:origin x="144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4815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8527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5bb3dc62f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5bb3dc62f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 + TEXT + IMAG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1876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  <p:sldLayoutId id="2147483660" r:id="rId4"/>
    <p:sldLayoutId id="2147483663" r:id="rId5"/>
    <p:sldLayoutId id="214748366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addyouremail@freepik.co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271659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DNSolver</a:t>
            </a:r>
            <a:endParaRPr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Bertogalli Andrea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Tombini Nicolò</a:t>
            </a:r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Project </a:t>
            </a:r>
            <a:r>
              <a:rPr lang="it-IT" dirty="0" err="1"/>
              <a:t>Structure</a:t>
            </a:r>
            <a:endParaRPr dirty="0"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9" name="Immagine 18">
            <a:extLst>
              <a:ext uri="{FF2B5EF4-FFF2-40B4-BE49-F238E27FC236}">
                <a16:creationId xmlns:a16="http://schemas.microsoft.com/office/drawing/2014/main" id="{64AF17FF-5254-142C-D1FB-EC51D373D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868" y="1589068"/>
            <a:ext cx="7072263" cy="1611332"/>
          </a:xfrm>
          <a:prstGeom prst="rect">
            <a:avLst/>
          </a:prstGeom>
        </p:spPr>
      </p:pic>
      <p:sp>
        <p:nvSpPr>
          <p:cNvPr id="6" name="Google Shape;263;p24">
            <a:extLst>
              <a:ext uri="{FF2B5EF4-FFF2-40B4-BE49-F238E27FC236}">
                <a16:creationId xmlns:a16="http://schemas.microsoft.com/office/drawing/2014/main" id="{7CF72CDE-7840-CBD3-F35E-58C4A4F8D5F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5867" y="3464028"/>
            <a:ext cx="7072263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ct val="100000"/>
              <a:buFont typeface="Arial" panose="020B0604020202020204" pitchFamily="34" charset="0"/>
              <a:buChar char="•"/>
            </a:pPr>
            <a:r>
              <a:rPr lang="it-IT" sz="1600" dirty="0"/>
              <a:t>Client </a:t>
            </a:r>
            <a:r>
              <a:rPr lang="it-IT" sz="1600" dirty="0" err="1"/>
              <a:t>connects</a:t>
            </a:r>
            <a:r>
              <a:rPr lang="it-IT" sz="1600" dirty="0"/>
              <a:t> to the </a:t>
            </a:r>
            <a:r>
              <a:rPr lang="it-IT" sz="1600" dirty="0" err="1"/>
              <a:t>frontend</a:t>
            </a:r>
            <a:r>
              <a:rPr lang="it-IT" sz="1600" dirty="0"/>
              <a:t> to </a:t>
            </a:r>
            <a:r>
              <a:rPr lang="it-IT" sz="1600" dirty="0" err="1"/>
              <a:t>get</a:t>
            </a:r>
            <a:r>
              <a:rPr lang="it-IT" sz="1600" dirty="0"/>
              <a:t> </a:t>
            </a:r>
            <a:r>
              <a:rPr lang="it-IT" sz="1600" dirty="0" err="1"/>
              <a:t>react</a:t>
            </a:r>
            <a:r>
              <a:rPr lang="it-IT" sz="1600" dirty="0"/>
              <a:t> </a:t>
            </a:r>
            <a:r>
              <a:rPr lang="it-IT" sz="1600" dirty="0" err="1"/>
              <a:t>interface</a:t>
            </a:r>
            <a:endParaRPr lang="it-IT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ct val="100000"/>
              <a:buFont typeface="Arial" panose="020B0604020202020204" pitchFamily="34" charset="0"/>
              <a:buChar char="•"/>
            </a:pPr>
            <a:r>
              <a:rPr lang="it-IT" sz="1600" dirty="0" err="1"/>
              <a:t>Then</a:t>
            </a:r>
            <a:r>
              <a:rPr lang="it-IT" sz="1600" dirty="0"/>
              <a:t>, </a:t>
            </a:r>
            <a:r>
              <a:rPr lang="it-IT" sz="1600" dirty="0" err="1"/>
              <a:t>through</a:t>
            </a:r>
            <a:r>
              <a:rPr lang="it-IT" sz="1600" dirty="0"/>
              <a:t> REST </a:t>
            </a:r>
            <a:r>
              <a:rPr lang="it-IT" sz="1600" dirty="0" err="1"/>
              <a:t>APIs</a:t>
            </a:r>
            <a:r>
              <a:rPr lang="it-IT" sz="1600" dirty="0"/>
              <a:t>, the </a:t>
            </a:r>
            <a:r>
              <a:rPr lang="it-IT" sz="1600" dirty="0" err="1"/>
              <a:t>frontend</a:t>
            </a:r>
            <a:r>
              <a:rPr lang="it-IT" sz="1600" dirty="0"/>
              <a:t> </a:t>
            </a:r>
            <a:r>
              <a:rPr lang="it-IT" sz="1600" dirty="0" err="1"/>
              <a:t>connects</a:t>
            </a:r>
            <a:r>
              <a:rPr lang="it-IT" sz="1600" dirty="0"/>
              <a:t> to the </a:t>
            </a:r>
            <a:r>
              <a:rPr lang="it-IT" sz="1600" dirty="0" err="1"/>
              <a:t>backend</a:t>
            </a:r>
            <a:endParaRPr lang="it-IT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ct val="100000"/>
              <a:buFont typeface="Arial" panose="020B0604020202020204" pitchFamily="34" charset="0"/>
              <a:buChar char="•"/>
            </a:pPr>
            <a:r>
              <a:rPr lang="it-IT" sz="1600" dirty="0"/>
              <a:t>The </a:t>
            </a:r>
            <a:r>
              <a:rPr lang="it-IT" sz="1600" dirty="0" err="1"/>
              <a:t>backend</a:t>
            </a:r>
            <a:r>
              <a:rPr lang="it-IT" sz="1600" dirty="0"/>
              <a:t> </a:t>
            </a:r>
            <a:r>
              <a:rPr lang="it-IT" sz="1600" dirty="0" err="1"/>
              <a:t>performs</a:t>
            </a:r>
            <a:r>
              <a:rPr lang="it-IT" sz="1600" dirty="0"/>
              <a:t> calls to the DNS library and queries to </a:t>
            </a:r>
            <a:r>
              <a:rPr lang="it-IT" sz="1600" dirty="0" err="1"/>
              <a:t>MongoDB</a:t>
            </a:r>
            <a:endParaRPr lang="it-IT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ct val="100000"/>
              <a:buFont typeface="Arial" panose="020B0604020202020204" pitchFamily="34" charset="0"/>
              <a:buChar char="•"/>
            </a:pPr>
            <a:r>
              <a:rPr lang="it-IT" sz="1600" dirty="0" err="1"/>
              <a:t>Finally</a:t>
            </a:r>
            <a:r>
              <a:rPr lang="it-IT" sz="1600" dirty="0"/>
              <a:t>, </a:t>
            </a:r>
            <a:r>
              <a:rPr lang="it-IT" sz="1600" dirty="0" err="1"/>
              <a:t>results</a:t>
            </a:r>
            <a:r>
              <a:rPr lang="it-IT" sz="1600" dirty="0"/>
              <a:t> are </a:t>
            </a:r>
            <a:r>
              <a:rPr lang="it-IT" sz="1600" dirty="0" err="1"/>
              <a:t>sent</a:t>
            </a:r>
            <a:r>
              <a:rPr lang="it-IT" sz="1600" dirty="0"/>
              <a:t> to the client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FRONTEND</a:t>
            </a:r>
            <a:endParaRPr sz="30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893700" y="24709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600" dirty="0" err="1"/>
              <a:t>ReactJS</a:t>
            </a:r>
            <a:r>
              <a:rPr lang="it-IT" sz="1600" dirty="0"/>
              <a:t> </a:t>
            </a:r>
            <a:r>
              <a:rPr lang="it-IT" sz="1600" dirty="0" err="1"/>
              <a:t>is</a:t>
            </a:r>
            <a:r>
              <a:rPr lang="it-IT" sz="1600" dirty="0"/>
              <a:t> an open-source, </a:t>
            </a:r>
            <a:r>
              <a:rPr lang="it-IT" sz="1600" dirty="0" err="1"/>
              <a:t>frontend</a:t>
            </a:r>
            <a:r>
              <a:rPr lang="it-IT" sz="1600" dirty="0"/>
              <a:t>, JavaScript library to build user </a:t>
            </a:r>
            <a:r>
              <a:rPr lang="it-IT" sz="1600" dirty="0" err="1"/>
              <a:t>interfaces</a:t>
            </a:r>
            <a:r>
              <a:rPr lang="it-IT" sz="1600" dirty="0"/>
              <a:t>. </a:t>
            </a:r>
            <a:r>
              <a:rPr lang="it-IT" sz="1600" dirty="0" err="1"/>
              <a:t>It</a:t>
            </a:r>
            <a:r>
              <a:rPr lang="it-IT" sz="1600" dirty="0"/>
              <a:t> </a:t>
            </a:r>
            <a:r>
              <a:rPr lang="it-IT" sz="1600" dirty="0" err="1"/>
              <a:t>uses</a:t>
            </a:r>
            <a:r>
              <a:rPr lang="it-IT" sz="1600" dirty="0"/>
              <a:t> an </a:t>
            </a:r>
            <a:r>
              <a:rPr lang="it-IT" sz="1600" dirty="0" err="1"/>
              <a:t>efficient</a:t>
            </a:r>
            <a:r>
              <a:rPr lang="it-IT" sz="1600" dirty="0"/>
              <a:t> DOM </a:t>
            </a:r>
            <a:r>
              <a:rPr lang="it-IT" sz="1600" dirty="0" err="1"/>
              <a:t>synchronization</a:t>
            </a:r>
            <a:r>
              <a:rPr lang="it-IT" sz="1600" dirty="0"/>
              <a:t> </a:t>
            </a:r>
            <a:r>
              <a:rPr lang="it-IT" sz="1600" dirty="0" err="1"/>
              <a:t>method</a:t>
            </a:r>
            <a:r>
              <a:rPr lang="it-IT" sz="1600" dirty="0"/>
              <a:t> </a:t>
            </a:r>
            <a:r>
              <a:rPr lang="it-IT" sz="1600" dirty="0" err="1"/>
              <a:t>that</a:t>
            </a:r>
            <a:r>
              <a:rPr lang="it-IT" sz="1600" dirty="0"/>
              <a:t> </a:t>
            </a:r>
            <a:r>
              <a:rPr lang="it-IT" sz="1600" dirty="0" err="1"/>
              <a:t>allows</a:t>
            </a:r>
            <a:r>
              <a:rPr lang="it-IT" sz="1600" dirty="0"/>
              <a:t> to </a:t>
            </a:r>
            <a:r>
              <a:rPr lang="it-IT" sz="1600" dirty="0" err="1"/>
              <a:t>increase</a:t>
            </a:r>
            <a:r>
              <a:rPr lang="it-IT" sz="1600" dirty="0"/>
              <a:t> a </a:t>
            </a:r>
            <a:r>
              <a:rPr lang="it-IT" sz="1600" dirty="0" err="1"/>
              <a:t>lot</a:t>
            </a:r>
            <a:r>
              <a:rPr lang="it-IT" sz="1600" dirty="0"/>
              <a:t> the performance and </a:t>
            </a:r>
            <a:r>
              <a:rPr lang="it-IT" sz="1600" dirty="0" err="1"/>
              <a:t>it</a:t>
            </a:r>
            <a:r>
              <a:rPr lang="it-IT" sz="1600" dirty="0"/>
              <a:t> </a:t>
            </a:r>
            <a:r>
              <a:rPr lang="it-IT" sz="1600" dirty="0" err="1"/>
              <a:t>betters</a:t>
            </a:r>
            <a:r>
              <a:rPr lang="it-IT" sz="1600" dirty="0"/>
              <a:t> the user </a:t>
            </a:r>
            <a:r>
              <a:rPr lang="it-IT" sz="1600" dirty="0" err="1"/>
              <a:t>experience</a:t>
            </a:r>
            <a:r>
              <a:rPr lang="it-IT" sz="1600" dirty="0"/>
              <a:t>.</a:t>
            </a:r>
            <a:endParaRPr dirty="0"/>
          </a:p>
        </p:txBody>
      </p:sp>
      <p:cxnSp>
        <p:nvCxnSpPr>
          <p:cNvPr id="264" name="Google Shape;264;p24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Immagine 9">
            <a:extLst>
              <a:ext uri="{FF2B5EF4-FFF2-40B4-BE49-F238E27FC236}">
                <a16:creationId xmlns:a16="http://schemas.microsoft.com/office/drawing/2014/main" id="{3D7469D5-6463-9766-AFBD-CF4547CB7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5140" y="803975"/>
            <a:ext cx="5000778" cy="35355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5240287" y="499094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BACKEND</a:t>
            </a:r>
            <a:endParaRPr sz="30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5240286" y="1333344"/>
            <a:ext cx="3738114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600" dirty="0"/>
              <a:t>Node.js </a:t>
            </a:r>
            <a:r>
              <a:rPr lang="it-IT" sz="1600" dirty="0" err="1"/>
              <a:t>is</a:t>
            </a:r>
            <a:r>
              <a:rPr lang="it-IT" sz="1600" dirty="0"/>
              <a:t> an event-</a:t>
            </a:r>
            <a:r>
              <a:rPr lang="it-IT" sz="1600" dirty="0" err="1"/>
              <a:t>oriented</a:t>
            </a:r>
            <a:r>
              <a:rPr lang="it-IT" sz="1600" dirty="0"/>
              <a:t> cross-</a:t>
            </a:r>
            <a:r>
              <a:rPr lang="it-IT" sz="1600" dirty="0" err="1"/>
              <a:t>platform</a:t>
            </a:r>
            <a:r>
              <a:rPr lang="it-IT" sz="1600" dirty="0"/>
              <a:t> open source </a:t>
            </a:r>
            <a:r>
              <a:rPr lang="it-IT" sz="1600" dirty="0" err="1"/>
              <a:t>runtime</a:t>
            </a:r>
            <a:r>
              <a:rPr lang="it-IT" sz="1600" dirty="0"/>
              <a:t> system for running JavaScript code, </a:t>
            </a:r>
            <a:r>
              <a:rPr lang="it-IT" sz="1600" dirty="0" err="1"/>
              <a:t>built</a:t>
            </a:r>
            <a:r>
              <a:rPr lang="it-IT" sz="1600" dirty="0"/>
              <a:t> on Google </a:t>
            </a:r>
            <a:r>
              <a:rPr lang="it-IT" sz="1600" dirty="0" err="1"/>
              <a:t>Chrome’s</a:t>
            </a:r>
            <a:r>
              <a:rPr lang="it-IT" sz="1600" dirty="0"/>
              <a:t> V8 JavaScript </a:t>
            </a:r>
            <a:r>
              <a:rPr lang="it-IT" sz="1600" dirty="0" err="1"/>
              <a:t>engine</a:t>
            </a:r>
            <a:r>
              <a:rPr lang="it-IT" sz="1600" dirty="0"/>
              <a:t>.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64" name="Google Shape;264;p24"/>
          <p:cNvCxnSpPr/>
          <p:nvPr/>
        </p:nvCxnSpPr>
        <p:spPr>
          <a:xfrm>
            <a:off x="5316412" y="1045444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C338286B-1717-1665-608D-32083042D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145" y="1105694"/>
            <a:ext cx="2565222" cy="2886556"/>
          </a:xfrm>
          <a:prstGeom prst="rect">
            <a:avLst/>
          </a:prstGeom>
        </p:spPr>
      </p:pic>
      <p:sp>
        <p:nvSpPr>
          <p:cNvPr id="9" name="Google Shape;400;p28">
            <a:extLst>
              <a:ext uri="{FF2B5EF4-FFF2-40B4-BE49-F238E27FC236}">
                <a16:creationId xmlns:a16="http://schemas.microsoft.com/office/drawing/2014/main" id="{D683E29D-91B1-DC4D-7515-2284CB64E444}"/>
              </a:ext>
            </a:extLst>
          </p:cNvPr>
          <p:cNvSpPr/>
          <p:nvPr/>
        </p:nvSpPr>
        <p:spPr>
          <a:xfrm>
            <a:off x="5832712" y="4384194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8FFD5"/>
              </a:solidFill>
            </a:endParaRPr>
          </a:p>
        </p:txBody>
      </p:sp>
      <p:sp>
        <p:nvSpPr>
          <p:cNvPr id="11" name="Google Shape;401;p28">
            <a:extLst>
              <a:ext uri="{FF2B5EF4-FFF2-40B4-BE49-F238E27FC236}">
                <a16:creationId xmlns:a16="http://schemas.microsoft.com/office/drawing/2014/main" id="{DB8EC351-8DA9-3B1E-6629-6D45517965D1}"/>
              </a:ext>
            </a:extLst>
          </p:cNvPr>
          <p:cNvSpPr/>
          <p:nvPr/>
        </p:nvSpPr>
        <p:spPr>
          <a:xfrm>
            <a:off x="5832712" y="3682844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8FFD5"/>
              </a:solidFill>
            </a:endParaRPr>
          </a:p>
        </p:txBody>
      </p:sp>
      <p:sp>
        <p:nvSpPr>
          <p:cNvPr id="12" name="Google Shape;402;p28">
            <a:extLst>
              <a:ext uri="{FF2B5EF4-FFF2-40B4-BE49-F238E27FC236}">
                <a16:creationId xmlns:a16="http://schemas.microsoft.com/office/drawing/2014/main" id="{C5D5296E-A588-5F92-8411-C46BECE11DE0}"/>
              </a:ext>
            </a:extLst>
          </p:cNvPr>
          <p:cNvSpPr/>
          <p:nvPr/>
        </p:nvSpPr>
        <p:spPr>
          <a:xfrm>
            <a:off x="5832712" y="2981494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8FFD5"/>
              </a:solidFill>
            </a:endParaRPr>
          </a:p>
        </p:txBody>
      </p:sp>
      <p:sp>
        <p:nvSpPr>
          <p:cNvPr id="13" name="Google Shape;404;p28">
            <a:extLst>
              <a:ext uri="{FF2B5EF4-FFF2-40B4-BE49-F238E27FC236}">
                <a16:creationId xmlns:a16="http://schemas.microsoft.com/office/drawing/2014/main" id="{7ECDEF6B-31C6-3476-F173-33F43A973BCA}"/>
              </a:ext>
            </a:extLst>
          </p:cNvPr>
          <p:cNvSpPr txBox="1">
            <a:spLocks/>
          </p:cNvSpPr>
          <p:nvPr/>
        </p:nvSpPr>
        <p:spPr>
          <a:xfrm>
            <a:off x="6083212" y="3151894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it-IT" sz="1100" dirty="0" err="1">
                <a:solidFill>
                  <a:schemeClr val="dk1"/>
                </a:solidFill>
              </a:rPr>
              <a:t>Provides</a:t>
            </a:r>
            <a:r>
              <a:rPr lang="it-IT" sz="1100" dirty="0">
                <a:solidFill>
                  <a:schemeClr val="dk1"/>
                </a:solidFill>
              </a:rPr>
              <a:t> REST </a:t>
            </a:r>
            <a:r>
              <a:rPr lang="it-IT" sz="1100" dirty="0" err="1">
                <a:solidFill>
                  <a:schemeClr val="dk1"/>
                </a:solidFill>
              </a:rPr>
              <a:t>APIs</a:t>
            </a:r>
            <a:endParaRPr lang="it-IT" sz="1100" dirty="0">
              <a:solidFill>
                <a:schemeClr val="dk1"/>
              </a:solidFill>
            </a:endParaRPr>
          </a:p>
        </p:txBody>
      </p:sp>
      <p:sp>
        <p:nvSpPr>
          <p:cNvPr id="14" name="Google Shape;405;p28">
            <a:extLst>
              <a:ext uri="{FF2B5EF4-FFF2-40B4-BE49-F238E27FC236}">
                <a16:creationId xmlns:a16="http://schemas.microsoft.com/office/drawing/2014/main" id="{8F1E806E-EAB6-C379-54E6-B99E3CFF71C9}"/>
              </a:ext>
            </a:extLst>
          </p:cNvPr>
          <p:cNvSpPr txBox="1">
            <a:spLocks/>
          </p:cNvSpPr>
          <p:nvPr/>
        </p:nvSpPr>
        <p:spPr>
          <a:xfrm>
            <a:off x="6054418" y="4555492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1100" dirty="0">
                <a:solidFill>
                  <a:schemeClr val="dk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Interaction with </a:t>
            </a:r>
            <a:r>
              <a:rPr lang="it-IT" sz="1100" dirty="0" err="1">
                <a:solidFill>
                  <a:schemeClr val="dk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MongoDB</a:t>
            </a:r>
            <a:endParaRPr lang="it-IT" sz="1100" dirty="0">
              <a:solidFill>
                <a:schemeClr val="dk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15" name="Google Shape;406;p28">
            <a:extLst>
              <a:ext uri="{FF2B5EF4-FFF2-40B4-BE49-F238E27FC236}">
                <a16:creationId xmlns:a16="http://schemas.microsoft.com/office/drawing/2014/main" id="{0ED903F3-EB6B-AF27-F916-D472891380D2}"/>
              </a:ext>
            </a:extLst>
          </p:cNvPr>
          <p:cNvSpPr txBox="1">
            <a:spLocks/>
          </p:cNvSpPr>
          <p:nvPr/>
        </p:nvSpPr>
        <p:spPr>
          <a:xfrm>
            <a:off x="6054418" y="384462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1100" dirty="0">
                <a:solidFill>
                  <a:schemeClr val="dk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Interaction with DNS</a:t>
            </a:r>
          </a:p>
        </p:txBody>
      </p:sp>
      <p:sp>
        <p:nvSpPr>
          <p:cNvPr id="16" name="Google Shape;408;p28">
            <a:extLst>
              <a:ext uri="{FF2B5EF4-FFF2-40B4-BE49-F238E27FC236}">
                <a16:creationId xmlns:a16="http://schemas.microsoft.com/office/drawing/2014/main" id="{C25EEC4C-69E8-2625-55CE-A1914E6B8B4D}"/>
              </a:ext>
            </a:extLst>
          </p:cNvPr>
          <p:cNvSpPr/>
          <p:nvPr/>
        </p:nvSpPr>
        <p:spPr>
          <a:xfrm>
            <a:off x="5316412" y="2960044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17" name="Google Shape;409;p28">
            <a:extLst>
              <a:ext uri="{FF2B5EF4-FFF2-40B4-BE49-F238E27FC236}">
                <a16:creationId xmlns:a16="http://schemas.microsoft.com/office/drawing/2014/main" id="{A0DB9C4E-6EEA-2EE3-D8B7-1362385FA46A}"/>
              </a:ext>
            </a:extLst>
          </p:cNvPr>
          <p:cNvSpPr/>
          <p:nvPr/>
        </p:nvSpPr>
        <p:spPr>
          <a:xfrm>
            <a:off x="5316412" y="3661394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18" name="Google Shape;411;p28">
            <a:extLst>
              <a:ext uri="{FF2B5EF4-FFF2-40B4-BE49-F238E27FC236}">
                <a16:creationId xmlns:a16="http://schemas.microsoft.com/office/drawing/2014/main" id="{988D3569-1A82-CBD1-8AF6-57683DBCAF17}"/>
              </a:ext>
            </a:extLst>
          </p:cNvPr>
          <p:cNvSpPr/>
          <p:nvPr/>
        </p:nvSpPr>
        <p:spPr>
          <a:xfrm>
            <a:off x="5316412" y="4362744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19" name="Google Shape;412;p28">
            <a:extLst>
              <a:ext uri="{FF2B5EF4-FFF2-40B4-BE49-F238E27FC236}">
                <a16:creationId xmlns:a16="http://schemas.microsoft.com/office/drawing/2014/main" id="{5F962DBF-55B4-379A-463F-D476144F91C0}"/>
              </a:ext>
            </a:extLst>
          </p:cNvPr>
          <p:cNvGrpSpPr/>
          <p:nvPr/>
        </p:nvGrpSpPr>
        <p:grpSpPr>
          <a:xfrm rot="10800000" flipH="1">
            <a:off x="5381094" y="3084431"/>
            <a:ext cx="302125" cy="163726"/>
            <a:chOff x="1319675" y="779200"/>
            <a:chExt cx="2343875" cy="1270175"/>
          </a:xfrm>
        </p:grpSpPr>
        <p:sp>
          <p:nvSpPr>
            <p:cNvPr id="20" name="Google Shape;413;p28">
              <a:extLst>
                <a:ext uri="{FF2B5EF4-FFF2-40B4-BE49-F238E27FC236}">
                  <a16:creationId xmlns:a16="http://schemas.microsoft.com/office/drawing/2014/main" id="{33467C42-1260-68CA-83F9-5A1554F6D46E}"/>
                </a:ext>
              </a:extLst>
            </p:cNvPr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" name="Google Shape;414;p28">
              <a:extLst>
                <a:ext uri="{FF2B5EF4-FFF2-40B4-BE49-F238E27FC236}">
                  <a16:creationId xmlns:a16="http://schemas.microsoft.com/office/drawing/2014/main" id="{3A8B21AD-BD31-47A1-99F4-9B25BBA9AA8B}"/>
                </a:ext>
              </a:extLst>
            </p:cNvPr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22" name="Google Shape;415;p28">
              <a:extLst>
                <a:ext uri="{FF2B5EF4-FFF2-40B4-BE49-F238E27FC236}">
                  <a16:creationId xmlns:a16="http://schemas.microsoft.com/office/drawing/2014/main" id="{2A3E6A5C-0C7D-B3D5-48C4-1C2B1A0C4A1E}"/>
                </a:ext>
              </a:extLst>
            </p:cNvPr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23" name="Immagine 22">
            <a:extLst>
              <a:ext uri="{FF2B5EF4-FFF2-40B4-BE49-F238E27FC236}">
                <a16:creationId xmlns:a16="http://schemas.microsoft.com/office/drawing/2014/main" id="{419A243D-3B88-6848-188F-95E5A32F4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1094" y="3727219"/>
            <a:ext cx="282657" cy="282657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C73E5FFD-F9BC-41D9-EC16-061265C6D0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6563" y="4454192"/>
            <a:ext cx="231400" cy="23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63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5240287" y="499094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DNS Library</a:t>
            </a:r>
            <a:endParaRPr sz="30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5240287" y="1333344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/>
              <a:t>The DNS module provides a way of performing DNS queries, so it acts as DNS resolver.</a:t>
            </a:r>
            <a:endParaRPr sz="1600" dirty="0"/>
          </a:p>
        </p:txBody>
      </p:sp>
      <p:cxnSp>
        <p:nvCxnSpPr>
          <p:cNvPr id="264" name="Google Shape;264;p24"/>
          <p:cNvCxnSpPr/>
          <p:nvPr/>
        </p:nvCxnSpPr>
        <p:spPr>
          <a:xfrm>
            <a:off x="5316412" y="1045444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85F2DA50-DEDA-75A6-4287-01901B165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869" y="1318267"/>
            <a:ext cx="2745577" cy="2745577"/>
          </a:xfrm>
          <a:prstGeom prst="rect">
            <a:avLst/>
          </a:prstGeom>
        </p:spPr>
      </p:pic>
      <p:sp>
        <p:nvSpPr>
          <p:cNvPr id="25" name="Google Shape;400;p28">
            <a:extLst>
              <a:ext uri="{FF2B5EF4-FFF2-40B4-BE49-F238E27FC236}">
                <a16:creationId xmlns:a16="http://schemas.microsoft.com/office/drawing/2014/main" id="{5B893D94-D931-4FCB-8B71-CB7E1D821943}"/>
              </a:ext>
            </a:extLst>
          </p:cNvPr>
          <p:cNvSpPr/>
          <p:nvPr/>
        </p:nvSpPr>
        <p:spPr>
          <a:xfrm>
            <a:off x="5832712" y="3044489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7" name="Google Shape;402;p28">
            <a:extLst>
              <a:ext uri="{FF2B5EF4-FFF2-40B4-BE49-F238E27FC236}">
                <a16:creationId xmlns:a16="http://schemas.microsoft.com/office/drawing/2014/main" id="{BC8C099A-ED49-DF70-45CB-5F4B6F52D7D9}"/>
              </a:ext>
            </a:extLst>
          </p:cNvPr>
          <p:cNvSpPr/>
          <p:nvPr/>
        </p:nvSpPr>
        <p:spPr>
          <a:xfrm>
            <a:off x="5832712" y="2386039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8" name="Google Shape;404;p28">
            <a:extLst>
              <a:ext uri="{FF2B5EF4-FFF2-40B4-BE49-F238E27FC236}">
                <a16:creationId xmlns:a16="http://schemas.microsoft.com/office/drawing/2014/main" id="{B8137B4D-5998-6437-EFBC-B8B232C96B85}"/>
              </a:ext>
            </a:extLst>
          </p:cNvPr>
          <p:cNvSpPr txBox="1">
            <a:spLocks/>
          </p:cNvSpPr>
          <p:nvPr/>
        </p:nvSpPr>
        <p:spPr>
          <a:xfrm>
            <a:off x="6054418" y="25717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sz="1100" dirty="0">
                <a:solidFill>
                  <a:schemeClr val="dk1"/>
                </a:solidFill>
              </a:rPr>
              <a:t>Makes DNS queries</a:t>
            </a:r>
          </a:p>
        </p:txBody>
      </p:sp>
      <p:sp>
        <p:nvSpPr>
          <p:cNvPr id="29" name="Google Shape;405;p28">
            <a:extLst>
              <a:ext uri="{FF2B5EF4-FFF2-40B4-BE49-F238E27FC236}">
                <a16:creationId xmlns:a16="http://schemas.microsoft.com/office/drawing/2014/main" id="{89D41A81-8D63-A5BB-4D63-FA7F551B9573}"/>
              </a:ext>
            </a:extLst>
          </p:cNvPr>
          <p:cNvSpPr txBox="1">
            <a:spLocks/>
          </p:cNvSpPr>
          <p:nvPr/>
        </p:nvSpPr>
        <p:spPr>
          <a:xfrm>
            <a:off x="6047218" y="3222987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1100" dirty="0" err="1">
                <a:solidFill>
                  <a:schemeClr val="dk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Results</a:t>
            </a:r>
            <a:r>
              <a:rPr lang="it-IT" sz="1100" dirty="0">
                <a:solidFill>
                  <a:schemeClr val="dk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in JSON format</a:t>
            </a:r>
          </a:p>
        </p:txBody>
      </p:sp>
      <p:sp>
        <p:nvSpPr>
          <p:cNvPr id="31" name="Google Shape;408;p28">
            <a:extLst>
              <a:ext uri="{FF2B5EF4-FFF2-40B4-BE49-F238E27FC236}">
                <a16:creationId xmlns:a16="http://schemas.microsoft.com/office/drawing/2014/main" id="{91E728E6-6DE0-FDCA-E99D-861E29D33DE9}"/>
              </a:ext>
            </a:extLst>
          </p:cNvPr>
          <p:cNvSpPr/>
          <p:nvPr/>
        </p:nvSpPr>
        <p:spPr>
          <a:xfrm>
            <a:off x="5316412" y="2364589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3" name="Google Shape;411;p28">
            <a:extLst>
              <a:ext uri="{FF2B5EF4-FFF2-40B4-BE49-F238E27FC236}">
                <a16:creationId xmlns:a16="http://schemas.microsoft.com/office/drawing/2014/main" id="{F26B03DF-21C9-1B61-E1C4-D478B19C4A6B}"/>
              </a:ext>
            </a:extLst>
          </p:cNvPr>
          <p:cNvSpPr/>
          <p:nvPr/>
        </p:nvSpPr>
        <p:spPr>
          <a:xfrm>
            <a:off x="5316412" y="3023039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8FFD5"/>
              </a:solidFill>
            </a:endParaRPr>
          </a:p>
        </p:txBody>
      </p:sp>
      <p:pic>
        <p:nvPicPr>
          <p:cNvPr id="38" name="Immagine 37">
            <a:extLst>
              <a:ext uri="{FF2B5EF4-FFF2-40B4-BE49-F238E27FC236}">
                <a16:creationId xmlns:a16="http://schemas.microsoft.com/office/drawing/2014/main" id="{717894A7-0010-741E-C67F-C09424ABF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1642" y="2460548"/>
            <a:ext cx="221480" cy="221480"/>
          </a:xfrm>
          <a:prstGeom prst="rect">
            <a:avLst/>
          </a:prstGeom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17889FB5-3D08-A149-8BA1-0C296AE5DD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5481" y="3082273"/>
            <a:ext cx="313802" cy="313802"/>
          </a:xfrm>
          <a:prstGeom prst="rect">
            <a:avLst/>
          </a:prstGeom>
        </p:spPr>
      </p:pic>
      <p:sp>
        <p:nvSpPr>
          <p:cNvPr id="14" name="Google Shape;402;p28">
            <a:extLst>
              <a:ext uri="{FF2B5EF4-FFF2-40B4-BE49-F238E27FC236}">
                <a16:creationId xmlns:a16="http://schemas.microsoft.com/office/drawing/2014/main" id="{D2F2AB31-1A53-464D-B3D4-A6DCF96D264A}"/>
              </a:ext>
            </a:extLst>
          </p:cNvPr>
          <p:cNvSpPr/>
          <p:nvPr/>
        </p:nvSpPr>
        <p:spPr>
          <a:xfrm>
            <a:off x="5832712" y="3680989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8FFD5"/>
              </a:solidFill>
            </a:endParaRPr>
          </a:p>
        </p:txBody>
      </p:sp>
      <p:sp>
        <p:nvSpPr>
          <p:cNvPr id="15" name="Google Shape;408;p28">
            <a:extLst>
              <a:ext uri="{FF2B5EF4-FFF2-40B4-BE49-F238E27FC236}">
                <a16:creationId xmlns:a16="http://schemas.microsoft.com/office/drawing/2014/main" id="{8B70B53A-39E8-44AE-95E6-19C99E8A1E76}"/>
              </a:ext>
            </a:extLst>
          </p:cNvPr>
          <p:cNvSpPr/>
          <p:nvPr/>
        </p:nvSpPr>
        <p:spPr>
          <a:xfrm>
            <a:off x="5316412" y="3659539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17" name="Google Shape;412;p28">
            <a:extLst>
              <a:ext uri="{FF2B5EF4-FFF2-40B4-BE49-F238E27FC236}">
                <a16:creationId xmlns:a16="http://schemas.microsoft.com/office/drawing/2014/main" id="{0F95C47E-553C-43CD-8B20-40C95291FE05}"/>
              </a:ext>
            </a:extLst>
          </p:cNvPr>
          <p:cNvGrpSpPr/>
          <p:nvPr/>
        </p:nvGrpSpPr>
        <p:grpSpPr>
          <a:xfrm rot="10800000" flipH="1">
            <a:off x="5381094" y="3782831"/>
            <a:ext cx="302125" cy="163726"/>
            <a:chOff x="1319675" y="779200"/>
            <a:chExt cx="2343875" cy="1270175"/>
          </a:xfrm>
        </p:grpSpPr>
        <p:sp>
          <p:nvSpPr>
            <p:cNvPr id="18" name="Google Shape;413;p28">
              <a:extLst>
                <a:ext uri="{FF2B5EF4-FFF2-40B4-BE49-F238E27FC236}">
                  <a16:creationId xmlns:a16="http://schemas.microsoft.com/office/drawing/2014/main" id="{49B25A75-B138-4881-BE3A-6EF5F906B03A}"/>
                </a:ext>
              </a:extLst>
            </p:cNvPr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" name="Google Shape;414;p28">
              <a:extLst>
                <a:ext uri="{FF2B5EF4-FFF2-40B4-BE49-F238E27FC236}">
                  <a16:creationId xmlns:a16="http://schemas.microsoft.com/office/drawing/2014/main" id="{50E00B26-ECFF-4DC9-9E56-89B785EAF73F}"/>
                </a:ext>
              </a:extLst>
            </p:cNvPr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20" name="Google Shape;415;p28">
              <a:extLst>
                <a:ext uri="{FF2B5EF4-FFF2-40B4-BE49-F238E27FC236}">
                  <a16:creationId xmlns:a16="http://schemas.microsoft.com/office/drawing/2014/main" id="{600228E0-B616-4564-9726-73BF6660847D}"/>
                </a:ext>
              </a:extLst>
            </p:cNvPr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1" name="Google Shape;405;p28">
            <a:extLst>
              <a:ext uri="{FF2B5EF4-FFF2-40B4-BE49-F238E27FC236}">
                <a16:creationId xmlns:a16="http://schemas.microsoft.com/office/drawing/2014/main" id="{796E65DE-FF28-4AF4-992A-3D06E5AB580F}"/>
              </a:ext>
            </a:extLst>
          </p:cNvPr>
          <p:cNvSpPr txBox="1">
            <a:spLocks/>
          </p:cNvSpPr>
          <p:nvPr/>
        </p:nvSpPr>
        <p:spPr>
          <a:xfrm>
            <a:off x="6054418" y="384845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1100" dirty="0" err="1">
                <a:solidFill>
                  <a:schemeClr val="dk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Fully</a:t>
            </a:r>
            <a:r>
              <a:rPr lang="it-IT" sz="1100" dirty="0">
                <a:solidFill>
                  <a:schemeClr val="dk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it-IT" sz="1100" dirty="0" err="1">
                <a:solidFill>
                  <a:schemeClr val="dk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integrable</a:t>
            </a:r>
            <a:r>
              <a:rPr lang="it-IT" sz="1100" dirty="0">
                <a:solidFill>
                  <a:schemeClr val="dk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with </a:t>
            </a:r>
            <a:r>
              <a:rPr lang="it-IT" sz="1100" dirty="0" err="1">
                <a:solidFill>
                  <a:schemeClr val="dk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NodeJS</a:t>
            </a:r>
            <a:endParaRPr lang="it-IT" sz="1100" dirty="0">
              <a:solidFill>
                <a:schemeClr val="dk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683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6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PROJECT STAGES</a:t>
            </a:r>
            <a:endParaRPr dirty="0"/>
          </a:p>
        </p:txBody>
      </p:sp>
      <p:sp>
        <p:nvSpPr>
          <p:cNvPr id="752" name="Google Shape;752;p36"/>
          <p:cNvSpPr/>
          <p:nvPr/>
        </p:nvSpPr>
        <p:spPr>
          <a:xfrm>
            <a:off x="4346435" y="4146005"/>
            <a:ext cx="214487" cy="192778"/>
          </a:xfrm>
          <a:custGeom>
            <a:avLst/>
            <a:gdLst/>
            <a:ahLst/>
            <a:cxnLst/>
            <a:rect l="l" t="t" r="r" b="b"/>
            <a:pathLst>
              <a:path w="10819" h="9724" extrusionOk="0">
                <a:moveTo>
                  <a:pt x="5406" y="0"/>
                </a:moveTo>
                <a:cubicBezTo>
                  <a:pt x="3266" y="0"/>
                  <a:pt x="1305" y="1422"/>
                  <a:pt x="712" y="3585"/>
                </a:cubicBezTo>
                <a:cubicBezTo>
                  <a:pt x="1" y="6180"/>
                  <a:pt x="1528" y="8858"/>
                  <a:pt x="4123" y="9549"/>
                </a:cubicBezTo>
                <a:cubicBezTo>
                  <a:pt x="4554" y="9667"/>
                  <a:pt x="4987" y="9723"/>
                  <a:pt x="5414" y="9723"/>
                </a:cubicBezTo>
                <a:cubicBezTo>
                  <a:pt x="7553" y="9723"/>
                  <a:pt x="9514" y="8305"/>
                  <a:pt x="10107" y="6159"/>
                </a:cubicBezTo>
                <a:cubicBezTo>
                  <a:pt x="10818" y="3564"/>
                  <a:pt x="9291" y="886"/>
                  <a:pt x="6696" y="175"/>
                </a:cubicBezTo>
                <a:cubicBezTo>
                  <a:pt x="6265" y="57"/>
                  <a:pt x="5832" y="0"/>
                  <a:pt x="54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6"/>
          <p:cNvSpPr/>
          <p:nvPr/>
        </p:nvSpPr>
        <p:spPr>
          <a:xfrm>
            <a:off x="4402857" y="4191782"/>
            <a:ext cx="101643" cy="101226"/>
          </a:xfrm>
          <a:custGeom>
            <a:avLst/>
            <a:gdLst/>
            <a:ahLst/>
            <a:cxnLst/>
            <a:rect l="l" t="t" r="r" b="b"/>
            <a:pathLst>
              <a:path w="5127" h="5106" fill="none" extrusionOk="0">
                <a:moveTo>
                  <a:pt x="3076" y="293"/>
                </a:moveTo>
                <a:cubicBezTo>
                  <a:pt x="4331" y="565"/>
                  <a:pt x="5126" y="1820"/>
                  <a:pt x="4834" y="3076"/>
                </a:cubicBezTo>
                <a:cubicBezTo>
                  <a:pt x="4541" y="4331"/>
                  <a:pt x="3306" y="5105"/>
                  <a:pt x="2051" y="4833"/>
                </a:cubicBezTo>
                <a:cubicBezTo>
                  <a:pt x="795" y="4540"/>
                  <a:pt x="0" y="3306"/>
                  <a:pt x="293" y="2051"/>
                </a:cubicBezTo>
                <a:cubicBezTo>
                  <a:pt x="586" y="795"/>
                  <a:pt x="1821" y="0"/>
                  <a:pt x="3076" y="293"/>
                </a:cubicBezTo>
                <a:close/>
              </a:path>
            </a:pathLst>
          </a:custGeom>
          <a:solidFill>
            <a:srgbClr val="0E2A47"/>
          </a:solidFill>
          <a:ln w="19350" cap="rnd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6"/>
          <p:cNvSpPr/>
          <p:nvPr/>
        </p:nvSpPr>
        <p:spPr>
          <a:xfrm>
            <a:off x="4453451" y="4174355"/>
            <a:ext cx="20" cy="68039"/>
          </a:xfrm>
          <a:custGeom>
            <a:avLst/>
            <a:gdLst/>
            <a:ahLst/>
            <a:cxnLst/>
            <a:rect l="l" t="t" r="r" b="b"/>
            <a:pathLst>
              <a:path w="1" h="3432" extrusionOk="0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36"/>
          <p:cNvSpPr/>
          <p:nvPr/>
        </p:nvSpPr>
        <p:spPr>
          <a:xfrm>
            <a:off x="4453451" y="4174355"/>
            <a:ext cx="20" cy="68039"/>
          </a:xfrm>
          <a:custGeom>
            <a:avLst/>
            <a:gdLst/>
            <a:ahLst/>
            <a:cxnLst/>
            <a:rect l="l" t="t" r="r" b="b"/>
            <a:pathLst>
              <a:path w="1" h="3432" fill="none" extrusionOk="0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0E2A47"/>
          </a:solidFill>
          <a:ln w="19875" cap="rnd" cmpd="sng">
            <a:solidFill>
              <a:srgbClr val="0E2A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  <a:highlight>
                <a:srgbClr val="0E2A47"/>
              </a:highlight>
            </a:endParaRPr>
          </a:p>
        </p:txBody>
      </p:sp>
      <p:sp>
        <p:nvSpPr>
          <p:cNvPr id="756" name="Google Shape;756;p36"/>
          <p:cNvSpPr/>
          <p:nvPr/>
        </p:nvSpPr>
        <p:spPr>
          <a:xfrm>
            <a:off x="3124390" y="2917872"/>
            <a:ext cx="1329484" cy="1205875"/>
          </a:xfrm>
          <a:custGeom>
            <a:avLst/>
            <a:gdLst/>
            <a:ahLst/>
            <a:cxnLst/>
            <a:rect l="l" t="t" r="r" b="b"/>
            <a:pathLst>
              <a:path w="67061" h="60826" fill="none" extrusionOk="0">
                <a:moveTo>
                  <a:pt x="1" y="1"/>
                </a:moveTo>
                <a:lnTo>
                  <a:pt x="1" y="7701"/>
                </a:lnTo>
                <a:cubicBezTo>
                  <a:pt x="1" y="11843"/>
                  <a:pt x="3369" y="15233"/>
                  <a:pt x="7533" y="15233"/>
                </a:cubicBezTo>
                <a:lnTo>
                  <a:pt x="54611" y="15233"/>
                </a:lnTo>
                <a:cubicBezTo>
                  <a:pt x="61474" y="15233"/>
                  <a:pt x="67061" y="20799"/>
                  <a:pt x="67061" y="27683"/>
                </a:cubicBezTo>
                <a:lnTo>
                  <a:pt x="67061" y="60826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6"/>
          <p:cNvSpPr/>
          <p:nvPr/>
        </p:nvSpPr>
        <p:spPr>
          <a:xfrm>
            <a:off x="2931510" y="2335050"/>
            <a:ext cx="1900682" cy="1451448"/>
          </a:xfrm>
          <a:custGeom>
            <a:avLst/>
            <a:gdLst/>
            <a:ahLst/>
            <a:cxnLst/>
            <a:rect l="l" t="t" r="r" b="b"/>
            <a:pathLst>
              <a:path w="95873" h="73213" fill="none" extrusionOk="0">
                <a:moveTo>
                  <a:pt x="95872" y="1"/>
                </a:moveTo>
                <a:lnTo>
                  <a:pt x="95872" y="13539"/>
                </a:lnTo>
                <a:cubicBezTo>
                  <a:pt x="95872" y="17137"/>
                  <a:pt x="92943" y="20046"/>
                  <a:pt x="89365" y="20046"/>
                </a:cubicBezTo>
                <a:lnTo>
                  <a:pt x="87147" y="20046"/>
                </a:lnTo>
                <a:cubicBezTo>
                  <a:pt x="84113" y="20046"/>
                  <a:pt x="81644" y="22494"/>
                  <a:pt x="81644" y="25528"/>
                </a:cubicBezTo>
                <a:lnTo>
                  <a:pt x="81644" y="29273"/>
                </a:lnTo>
                <a:cubicBezTo>
                  <a:pt x="81644" y="32181"/>
                  <a:pt x="84008" y="34525"/>
                  <a:pt x="86896" y="34525"/>
                </a:cubicBezTo>
                <a:lnTo>
                  <a:pt x="88716" y="34525"/>
                </a:lnTo>
                <a:cubicBezTo>
                  <a:pt x="92650" y="34525"/>
                  <a:pt x="95872" y="37747"/>
                  <a:pt x="95872" y="41702"/>
                </a:cubicBezTo>
                <a:lnTo>
                  <a:pt x="95872" y="64111"/>
                </a:lnTo>
                <a:cubicBezTo>
                  <a:pt x="95872" y="69133"/>
                  <a:pt x="91792" y="73213"/>
                  <a:pt x="86770" y="73213"/>
                </a:cubicBezTo>
                <a:lnTo>
                  <a:pt x="76790" y="73213"/>
                </a:lnTo>
                <a:lnTo>
                  <a:pt x="11048" y="73213"/>
                </a:lnTo>
                <a:cubicBezTo>
                  <a:pt x="4938" y="73213"/>
                  <a:pt x="0" y="68275"/>
                  <a:pt x="0" y="62144"/>
                </a:cubicBezTo>
                <a:lnTo>
                  <a:pt x="0" y="11509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6"/>
          <p:cNvSpPr/>
          <p:nvPr/>
        </p:nvSpPr>
        <p:spPr>
          <a:xfrm>
            <a:off x="3797852" y="2496843"/>
            <a:ext cx="1932620" cy="998050"/>
          </a:xfrm>
          <a:custGeom>
            <a:avLst/>
            <a:gdLst/>
            <a:ahLst/>
            <a:cxnLst/>
            <a:rect l="l" t="t" r="r" b="b"/>
            <a:pathLst>
              <a:path w="97484" h="50343" fill="none" extrusionOk="0">
                <a:moveTo>
                  <a:pt x="0" y="36470"/>
                </a:moveTo>
                <a:lnTo>
                  <a:pt x="0" y="41010"/>
                </a:lnTo>
                <a:cubicBezTo>
                  <a:pt x="0" y="46158"/>
                  <a:pt x="4185" y="50342"/>
                  <a:pt x="9332" y="50342"/>
                </a:cubicBezTo>
                <a:lnTo>
                  <a:pt x="77460" y="50342"/>
                </a:lnTo>
                <a:cubicBezTo>
                  <a:pt x="82544" y="50342"/>
                  <a:pt x="86645" y="46241"/>
                  <a:pt x="86645" y="41178"/>
                </a:cubicBezTo>
                <a:lnTo>
                  <a:pt x="86645" y="31511"/>
                </a:lnTo>
                <a:cubicBezTo>
                  <a:pt x="86645" y="28373"/>
                  <a:pt x="89198" y="25841"/>
                  <a:pt x="92336" y="25841"/>
                </a:cubicBezTo>
                <a:lnTo>
                  <a:pt x="92336" y="25841"/>
                </a:lnTo>
                <a:cubicBezTo>
                  <a:pt x="95182" y="25841"/>
                  <a:pt x="97483" y="23539"/>
                  <a:pt x="97483" y="20694"/>
                </a:cubicBezTo>
                <a:lnTo>
                  <a:pt x="97483" y="0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36"/>
          <p:cNvSpPr/>
          <p:nvPr/>
        </p:nvSpPr>
        <p:spPr>
          <a:xfrm>
            <a:off x="2689247" y="1962553"/>
            <a:ext cx="829637" cy="598596"/>
          </a:xfrm>
          <a:custGeom>
            <a:avLst/>
            <a:gdLst/>
            <a:ahLst/>
            <a:cxnLst/>
            <a:rect l="l" t="t" r="r" b="b"/>
            <a:pathLst>
              <a:path w="41848" h="30194" fill="none" extrusionOk="0">
                <a:moveTo>
                  <a:pt x="1" y="18413"/>
                </a:moveTo>
                <a:lnTo>
                  <a:pt x="1" y="23916"/>
                </a:lnTo>
                <a:cubicBezTo>
                  <a:pt x="1" y="27410"/>
                  <a:pt x="2825" y="30193"/>
                  <a:pt x="6278" y="30193"/>
                </a:cubicBezTo>
                <a:lnTo>
                  <a:pt x="33207" y="30193"/>
                </a:lnTo>
                <a:cubicBezTo>
                  <a:pt x="37977" y="30193"/>
                  <a:pt x="41848" y="26322"/>
                  <a:pt x="41848" y="21573"/>
                </a:cubicBezTo>
                <a:lnTo>
                  <a:pt x="41848" y="1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6"/>
          <p:cNvSpPr/>
          <p:nvPr/>
        </p:nvSpPr>
        <p:spPr>
          <a:xfrm>
            <a:off x="4453867" y="3595260"/>
            <a:ext cx="1633144" cy="321502"/>
          </a:xfrm>
          <a:custGeom>
            <a:avLst/>
            <a:gdLst/>
            <a:ahLst/>
            <a:cxnLst/>
            <a:rect l="l" t="t" r="r" b="b"/>
            <a:pathLst>
              <a:path w="82378" h="16217" fill="none" extrusionOk="0">
                <a:moveTo>
                  <a:pt x="1" y="16217"/>
                </a:moveTo>
                <a:lnTo>
                  <a:pt x="71413" y="16217"/>
                </a:lnTo>
                <a:cubicBezTo>
                  <a:pt x="77460" y="16217"/>
                  <a:pt x="82377" y="11321"/>
                  <a:pt x="82377" y="5253"/>
                </a:cubicBezTo>
                <a:lnTo>
                  <a:pt x="82377" y="1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6"/>
          <p:cNvSpPr/>
          <p:nvPr/>
        </p:nvSpPr>
        <p:spPr>
          <a:xfrm>
            <a:off x="3631915" y="3774044"/>
            <a:ext cx="24920" cy="24920"/>
          </a:xfrm>
          <a:custGeom>
            <a:avLst/>
            <a:gdLst/>
            <a:ahLst/>
            <a:cxnLst/>
            <a:rect l="l" t="t" r="r" b="b"/>
            <a:pathLst>
              <a:path w="1257" h="1257" extrusionOk="0">
                <a:moveTo>
                  <a:pt x="629" y="1"/>
                </a:moveTo>
                <a:cubicBezTo>
                  <a:pt x="273" y="1"/>
                  <a:pt x="1" y="273"/>
                  <a:pt x="1" y="629"/>
                </a:cubicBezTo>
                <a:cubicBezTo>
                  <a:pt x="1" y="984"/>
                  <a:pt x="273" y="1256"/>
                  <a:pt x="629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9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6"/>
          <p:cNvSpPr/>
          <p:nvPr/>
        </p:nvSpPr>
        <p:spPr>
          <a:xfrm>
            <a:off x="4412611" y="3774044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6"/>
          <p:cNvSpPr/>
          <p:nvPr/>
        </p:nvSpPr>
        <p:spPr>
          <a:xfrm>
            <a:off x="4441236" y="3917546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63"/>
                  <a:pt x="293" y="1256"/>
                  <a:pt x="628" y="1256"/>
                </a:cubicBezTo>
                <a:cubicBezTo>
                  <a:pt x="984" y="1256"/>
                  <a:pt x="1256" y="963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6"/>
          <p:cNvSpPr/>
          <p:nvPr/>
        </p:nvSpPr>
        <p:spPr>
          <a:xfrm>
            <a:off x="4412611" y="3482435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94"/>
                  <a:pt x="0" y="628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6"/>
          <p:cNvSpPr/>
          <p:nvPr/>
        </p:nvSpPr>
        <p:spPr>
          <a:xfrm>
            <a:off x="4791332" y="3482435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72" y="1"/>
                  <a:pt x="0" y="294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6"/>
          <p:cNvSpPr/>
          <p:nvPr/>
        </p:nvSpPr>
        <p:spPr>
          <a:xfrm>
            <a:off x="3813811" y="3207003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63"/>
                  <a:pt x="273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6"/>
          <p:cNvSpPr/>
          <p:nvPr/>
        </p:nvSpPr>
        <p:spPr>
          <a:xfrm>
            <a:off x="3111523" y="2905421"/>
            <a:ext cx="25336" cy="24920"/>
          </a:xfrm>
          <a:custGeom>
            <a:avLst/>
            <a:gdLst/>
            <a:ahLst/>
            <a:cxnLst/>
            <a:rect l="l" t="t" r="r" b="b"/>
            <a:pathLst>
              <a:path w="1278" h="1257" extrusionOk="0">
                <a:moveTo>
                  <a:pt x="650" y="1"/>
                </a:moveTo>
                <a:cubicBezTo>
                  <a:pt x="294" y="1"/>
                  <a:pt x="1" y="294"/>
                  <a:pt x="1" y="629"/>
                </a:cubicBezTo>
                <a:cubicBezTo>
                  <a:pt x="1" y="984"/>
                  <a:pt x="294" y="1256"/>
                  <a:pt x="650" y="1256"/>
                </a:cubicBezTo>
                <a:cubicBezTo>
                  <a:pt x="984" y="1256"/>
                  <a:pt x="1277" y="984"/>
                  <a:pt x="1277" y="629"/>
                </a:cubicBezTo>
                <a:cubicBezTo>
                  <a:pt x="1277" y="294"/>
                  <a:pt x="984" y="1"/>
                  <a:pt x="650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6"/>
          <p:cNvSpPr/>
          <p:nvPr/>
        </p:nvSpPr>
        <p:spPr>
          <a:xfrm>
            <a:off x="3506441" y="1950519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72" y="1"/>
                  <a:pt x="0" y="273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63" y="1256"/>
                  <a:pt x="1256" y="963"/>
                  <a:pt x="1256" y="628"/>
                </a:cubicBezTo>
                <a:cubicBezTo>
                  <a:pt x="1256" y="27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36"/>
          <p:cNvSpPr/>
          <p:nvPr/>
        </p:nvSpPr>
        <p:spPr>
          <a:xfrm>
            <a:off x="2676816" y="2310169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1"/>
                </a:moveTo>
                <a:cubicBezTo>
                  <a:pt x="272" y="1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63" y="1256"/>
                  <a:pt x="1255" y="984"/>
                  <a:pt x="1255" y="628"/>
                </a:cubicBezTo>
                <a:cubicBezTo>
                  <a:pt x="1255" y="29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6"/>
          <p:cNvSpPr/>
          <p:nvPr/>
        </p:nvSpPr>
        <p:spPr>
          <a:xfrm>
            <a:off x="4819741" y="2322619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0"/>
                </a:moveTo>
                <a:cubicBezTo>
                  <a:pt x="272" y="0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3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6"/>
          <p:cNvSpPr/>
          <p:nvPr/>
        </p:nvSpPr>
        <p:spPr>
          <a:xfrm>
            <a:off x="5718021" y="2486475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93"/>
                  <a:pt x="1" y="628"/>
                </a:cubicBezTo>
                <a:cubicBezTo>
                  <a:pt x="1" y="983"/>
                  <a:pt x="273" y="1255"/>
                  <a:pt x="628" y="1255"/>
                </a:cubicBezTo>
                <a:cubicBezTo>
                  <a:pt x="963" y="1255"/>
                  <a:pt x="1256" y="983"/>
                  <a:pt x="1256" y="628"/>
                </a:cubicBezTo>
                <a:cubicBezTo>
                  <a:pt x="1256" y="293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6"/>
          <p:cNvSpPr/>
          <p:nvPr/>
        </p:nvSpPr>
        <p:spPr>
          <a:xfrm>
            <a:off x="6074147" y="3592780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0"/>
                </a:moveTo>
                <a:cubicBezTo>
                  <a:pt x="272" y="0"/>
                  <a:pt x="0" y="272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6"/>
          <p:cNvSpPr/>
          <p:nvPr/>
        </p:nvSpPr>
        <p:spPr>
          <a:xfrm>
            <a:off x="5523060" y="3902650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84"/>
                  <a:pt x="273" y="1256"/>
                  <a:pt x="628" y="1256"/>
                </a:cubicBezTo>
                <a:cubicBezTo>
                  <a:pt x="963" y="1256"/>
                  <a:pt x="1256" y="984"/>
                  <a:pt x="1256" y="628"/>
                </a:cubicBezTo>
                <a:cubicBezTo>
                  <a:pt x="1256" y="272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6"/>
          <p:cNvSpPr/>
          <p:nvPr/>
        </p:nvSpPr>
        <p:spPr>
          <a:xfrm>
            <a:off x="5533230" y="2186975"/>
            <a:ext cx="225252" cy="224835"/>
          </a:xfrm>
          <a:custGeom>
            <a:avLst/>
            <a:gdLst/>
            <a:ahLst/>
            <a:cxnLst/>
            <a:rect l="l" t="t" r="r" b="b"/>
            <a:pathLst>
              <a:path w="11362" h="11341" extrusionOk="0">
                <a:moveTo>
                  <a:pt x="0" y="0"/>
                </a:moveTo>
                <a:cubicBezTo>
                  <a:pt x="0" y="6277"/>
                  <a:pt x="5084" y="11341"/>
                  <a:pt x="11362" y="11341"/>
                </a:cubicBezTo>
                <a:lnTo>
                  <a:pt x="11362" y="8914"/>
                </a:lnTo>
                <a:cubicBezTo>
                  <a:pt x="11349" y="8914"/>
                  <a:pt x="11336" y="8914"/>
                  <a:pt x="11323" y="8914"/>
                </a:cubicBezTo>
                <a:cubicBezTo>
                  <a:pt x="6424" y="8914"/>
                  <a:pt x="2427" y="4925"/>
                  <a:pt x="2427" y="0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6"/>
          <p:cNvSpPr/>
          <p:nvPr/>
        </p:nvSpPr>
        <p:spPr>
          <a:xfrm>
            <a:off x="5533627" y="1961304"/>
            <a:ext cx="225271" cy="225271"/>
          </a:xfrm>
          <a:custGeom>
            <a:avLst/>
            <a:gdLst/>
            <a:ahLst/>
            <a:cxnLst/>
            <a:rect l="l" t="t" r="r" b="b"/>
            <a:pathLst>
              <a:path w="11363" h="11363" extrusionOk="0">
                <a:moveTo>
                  <a:pt x="11362" y="1"/>
                </a:moveTo>
                <a:cubicBezTo>
                  <a:pt x="5085" y="1"/>
                  <a:pt x="1" y="5085"/>
                  <a:pt x="1" y="11362"/>
                </a:cubicBezTo>
                <a:lnTo>
                  <a:pt x="2449" y="11362"/>
                </a:lnTo>
                <a:cubicBezTo>
                  <a:pt x="2407" y="6445"/>
                  <a:pt x="6425" y="2428"/>
                  <a:pt x="11362" y="2428"/>
                </a:cubicBezTo>
                <a:lnTo>
                  <a:pt x="1136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6"/>
          <p:cNvSpPr/>
          <p:nvPr/>
        </p:nvSpPr>
        <p:spPr>
          <a:xfrm>
            <a:off x="5758880" y="1961721"/>
            <a:ext cx="225668" cy="225688"/>
          </a:xfrm>
          <a:custGeom>
            <a:avLst/>
            <a:gdLst/>
            <a:ahLst/>
            <a:cxnLst/>
            <a:rect l="l" t="t" r="r" b="b"/>
            <a:pathLst>
              <a:path w="11383" h="11384" extrusionOk="0">
                <a:moveTo>
                  <a:pt x="0" y="1"/>
                </a:moveTo>
                <a:lnTo>
                  <a:pt x="0" y="2449"/>
                </a:lnTo>
                <a:cubicBezTo>
                  <a:pt x="4938" y="2449"/>
                  <a:pt x="8935" y="6445"/>
                  <a:pt x="8935" y="11383"/>
                </a:cubicBezTo>
                <a:lnTo>
                  <a:pt x="11383" y="11383"/>
                </a:lnTo>
                <a:cubicBezTo>
                  <a:pt x="11341" y="5085"/>
                  <a:pt x="6278" y="1"/>
                  <a:pt x="0" y="1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36"/>
          <p:cNvSpPr/>
          <p:nvPr/>
        </p:nvSpPr>
        <p:spPr>
          <a:xfrm>
            <a:off x="5758880" y="2187391"/>
            <a:ext cx="224855" cy="225252"/>
          </a:xfrm>
          <a:custGeom>
            <a:avLst/>
            <a:gdLst/>
            <a:ahLst/>
            <a:cxnLst/>
            <a:rect l="l" t="t" r="r" b="b"/>
            <a:pathLst>
              <a:path w="11342" h="11362" extrusionOk="0">
                <a:moveTo>
                  <a:pt x="8914" y="0"/>
                </a:moveTo>
                <a:cubicBezTo>
                  <a:pt x="8935" y="4917"/>
                  <a:pt x="4938" y="8914"/>
                  <a:pt x="0" y="8914"/>
                </a:cubicBezTo>
                <a:lnTo>
                  <a:pt x="0" y="11362"/>
                </a:lnTo>
                <a:cubicBezTo>
                  <a:pt x="6278" y="11362"/>
                  <a:pt x="11341" y="6277"/>
                  <a:pt x="113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6"/>
          <p:cNvSpPr/>
          <p:nvPr/>
        </p:nvSpPr>
        <p:spPr>
          <a:xfrm>
            <a:off x="3533820" y="1402550"/>
            <a:ext cx="560017" cy="155587"/>
          </a:xfrm>
          <a:custGeom>
            <a:avLst/>
            <a:gdLst/>
            <a:ahLst/>
            <a:cxnLst/>
            <a:rect l="l" t="t" r="r" b="b"/>
            <a:pathLst>
              <a:path w="28248" h="7848" fill="none" extrusionOk="0">
                <a:moveTo>
                  <a:pt x="0" y="7847"/>
                </a:moveTo>
                <a:cubicBezTo>
                  <a:pt x="2930" y="3139"/>
                  <a:pt x="8160" y="1"/>
                  <a:pt x="14124" y="1"/>
                </a:cubicBezTo>
                <a:cubicBezTo>
                  <a:pt x="20087" y="1"/>
                  <a:pt x="25318" y="3139"/>
                  <a:pt x="28247" y="7847"/>
                </a:cubicBezTo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36"/>
          <p:cNvSpPr/>
          <p:nvPr/>
        </p:nvSpPr>
        <p:spPr>
          <a:xfrm>
            <a:off x="4065023" y="1536897"/>
            <a:ext cx="53072" cy="53151"/>
          </a:xfrm>
          <a:custGeom>
            <a:avLst/>
            <a:gdLst/>
            <a:ahLst/>
            <a:cxnLst/>
            <a:rect l="l" t="t" r="r" b="b"/>
            <a:pathLst>
              <a:path w="2677" h="2681" extrusionOk="0">
                <a:moveTo>
                  <a:pt x="2502" y="1"/>
                </a:moveTo>
                <a:cubicBezTo>
                  <a:pt x="2491" y="1"/>
                  <a:pt x="2480" y="2"/>
                  <a:pt x="2469" y="4"/>
                </a:cubicBezTo>
                <a:lnTo>
                  <a:pt x="1298" y="402"/>
                </a:lnTo>
                <a:lnTo>
                  <a:pt x="126" y="799"/>
                </a:lnTo>
                <a:cubicBezTo>
                  <a:pt x="21" y="820"/>
                  <a:pt x="0" y="946"/>
                  <a:pt x="63" y="1029"/>
                </a:cubicBezTo>
                <a:lnTo>
                  <a:pt x="984" y="1845"/>
                </a:lnTo>
                <a:lnTo>
                  <a:pt x="1905" y="2641"/>
                </a:lnTo>
                <a:cubicBezTo>
                  <a:pt x="1932" y="2668"/>
                  <a:pt x="1965" y="2680"/>
                  <a:pt x="1997" y="2680"/>
                </a:cubicBezTo>
                <a:cubicBezTo>
                  <a:pt x="2060" y="2680"/>
                  <a:pt x="2121" y="2634"/>
                  <a:pt x="2135" y="2578"/>
                </a:cubicBezTo>
                <a:lnTo>
                  <a:pt x="2407" y="1364"/>
                </a:lnTo>
                <a:lnTo>
                  <a:pt x="2658" y="172"/>
                </a:lnTo>
                <a:cubicBezTo>
                  <a:pt x="2676" y="78"/>
                  <a:pt x="2595" y="1"/>
                  <a:pt x="2502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6"/>
          <p:cNvSpPr/>
          <p:nvPr/>
        </p:nvSpPr>
        <p:spPr>
          <a:xfrm>
            <a:off x="5188093" y="1744357"/>
            <a:ext cx="560017" cy="155587"/>
          </a:xfrm>
          <a:custGeom>
            <a:avLst/>
            <a:gdLst/>
            <a:ahLst/>
            <a:cxnLst/>
            <a:rect l="l" t="t" r="r" b="b"/>
            <a:pathLst>
              <a:path w="28248" h="7848" fill="none" extrusionOk="0">
                <a:moveTo>
                  <a:pt x="28247" y="7847"/>
                </a:moveTo>
                <a:cubicBezTo>
                  <a:pt x="25297" y="3139"/>
                  <a:pt x="20066" y="1"/>
                  <a:pt x="14124" y="1"/>
                </a:cubicBezTo>
                <a:cubicBezTo>
                  <a:pt x="8161" y="1"/>
                  <a:pt x="2930" y="3139"/>
                  <a:pt x="1" y="7847"/>
                </a:cubicBez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6"/>
          <p:cNvSpPr/>
          <p:nvPr/>
        </p:nvSpPr>
        <p:spPr>
          <a:xfrm>
            <a:off x="5168701" y="1888170"/>
            <a:ext cx="53428" cy="53250"/>
          </a:xfrm>
          <a:custGeom>
            <a:avLst/>
            <a:gdLst/>
            <a:ahLst/>
            <a:cxnLst/>
            <a:rect l="l" t="t" r="r" b="b"/>
            <a:pathLst>
              <a:path w="2695" h="2686" extrusionOk="0">
                <a:moveTo>
                  <a:pt x="165" y="0"/>
                </a:moveTo>
                <a:cubicBezTo>
                  <a:pt x="75" y="0"/>
                  <a:pt x="0" y="62"/>
                  <a:pt x="37" y="172"/>
                </a:cubicBezTo>
                <a:lnTo>
                  <a:pt x="288" y="1364"/>
                </a:lnTo>
                <a:lnTo>
                  <a:pt x="560" y="2578"/>
                </a:lnTo>
                <a:cubicBezTo>
                  <a:pt x="573" y="2644"/>
                  <a:pt x="628" y="2685"/>
                  <a:pt x="688" y="2685"/>
                </a:cubicBezTo>
                <a:cubicBezTo>
                  <a:pt x="723" y="2685"/>
                  <a:pt x="759" y="2671"/>
                  <a:pt x="790" y="2641"/>
                </a:cubicBezTo>
                <a:lnTo>
                  <a:pt x="1711" y="1845"/>
                </a:lnTo>
                <a:lnTo>
                  <a:pt x="2611" y="1029"/>
                </a:lnTo>
                <a:cubicBezTo>
                  <a:pt x="2694" y="946"/>
                  <a:pt x="2673" y="820"/>
                  <a:pt x="2569" y="799"/>
                </a:cubicBezTo>
                <a:lnTo>
                  <a:pt x="1397" y="402"/>
                </a:lnTo>
                <a:lnTo>
                  <a:pt x="204" y="4"/>
                </a:lnTo>
                <a:cubicBezTo>
                  <a:pt x="191" y="1"/>
                  <a:pt x="178" y="0"/>
                  <a:pt x="165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36"/>
          <p:cNvSpPr/>
          <p:nvPr/>
        </p:nvSpPr>
        <p:spPr>
          <a:xfrm>
            <a:off x="3388620" y="1625723"/>
            <a:ext cx="260520" cy="260520"/>
          </a:xfrm>
          <a:custGeom>
            <a:avLst/>
            <a:gdLst/>
            <a:ahLst/>
            <a:cxnLst/>
            <a:rect l="l" t="t" r="r" b="b"/>
            <a:pathLst>
              <a:path w="13141" h="13141" extrusionOk="0">
                <a:moveTo>
                  <a:pt x="6571" y="1151"/>
                </a:moveTo>
                <a:cubicBezTo>
                  <a:pt x="9584" y="1151"/>
                  <a:pt x="12011" y="3599"/>
                  <a:pt x="12011" y="6592"/>
                </a:cubicBezTo>
                <a:cubicBezTo>
                  <a:pt x="12011" y="9605"/>
                  <a:pt x="9584" y="12032"/>
                  <a:pt x="6571" y="12032"/>
                </a:cubicBezTo>
                <a:cubicBezTo>
                  <a:pt x="3558" y="12032"/>
                  <a:pt x="1131" y="9605"/>
                  <a:pt x="1131" y="6592"/>
                </a:cubicBezTo>
                <a:cubicBezTo>
                  <a:pt x="1131" y="3599"/>
                  <a:pt x="3558" y="1151"/>
                  <a:pt x="6571" y="1151"/>
                </a:cubicBezTo>
                <a:close/>
                <a:moveTo>
                  <a:pt x="6571" y="1"/>
                </a:moveTo>
                <a:cubicBezTo>
                  <a:pt x="2930" y="1"/>
                  <a:pt x="1" y="2930"/>
                  <a:pt x="1" y="6571"/>
                </a:cubicBezTo>
                <a:cubicBezTo>
                  <a:pt x="1" y="10211"/>
                  <a:pt x="2930" y="13141"/>
                  <a:pt x="6571" y="13141"/>
                </a:cubicBezTo>
                <a:cubicBezTo>
                  <a:pt x="10212" y="13141"/>
                  <a:pt x="13141" y="10211"/>
                  <a:pt x="13141" y="6571"/>
                </a:cubicBezTo>
                <a:cubicBezTo>
                  <a:pt x="13141" y="2930"/>
                  <a:pt x="10212" y="1"/>
                  <a:pt x="6571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6"/>
          <p:cNvSpPr/>
          <p:nvPr/>
        </p:nvSpPr>
        <p:spPr>
          <a:xfrm>
            <a:off x="3397343" y="1648125"/>
            <a:ext cx="243094" cy="215775"/>
          </a:xfrm>
          <a:custGeom>
            <a:avLst/>
            <a:gdLst/>
            <a:ahLst/>
            <a:cxnLst/>
            <a:rect l="l" t="t" r="r" b="b"/>
            <a:pathLst>
              <a:path w="12262" h="10884" extrusionOk="0">
                <a:moveTo>
                  <a:pt x="6129" y="0"/>
                </a:moveTo>
                <a:cubicBezTo>
                  <a:pt x="3886" y="0"/>
                  <a:pt x="1796" y="1395"/>
                  <a:pt x="1005" y="3620"/>
                </a:cubicBezTo>
                <a:cubicBezTo>
                  <a:pt x="0" y="6466"/>
                  <a:pt x="1465" y="9563"/>
                  <a:pt x="4311" y="10567"/>
                </a:cubicBezTo>
                <a:cubicBezTo>
                  <a:pt x="4913" y="10781"/>
                  <a:pt x="5530" y="10883"/>
                  <a:pt x="6136" y="10883"/>
                </a:cubicBezTo>
                <a:cubicBezTo>
                  <a:pt x="8370" y="10883"/>
                  <a:pt x="10467" y="9499"/>
                  <a:pt x="11257" y="7261"/>
                </a:cubicBezTo>
                <a:cubicBezTo>
                  <a:pt x="12262" y="4436"/>
                  <a:pt x="10776" y="1319"/>
                  <a:pt x="7951" y="314"/>
                </a:cubicBezTo>
                <a:cubicBezTo>
                  <a:pt x="7348" y="101"/>
                  <a:pt x="6733" y="0"/>
                  <a:pt x="6129" y="0"/>
                </a:cubicBezTo>
                <a:close/>
              </a:path>
            </a:pathLst>
          </a:custGeom>
          <a:solidFill>
            <a:srgbClr val="052643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6"/>
          <p:cNvSpPr/>
          <p:nvPr/>
        </p:nvSpPr>
        <p:spPr>
          <a:xfrm>
            <a:off x="3518871" y="1670111"/>
            <a:ext cx="46490" cy="113260"/>
          </a:xfrm>
          <a:custGeom>
            <a:avLst/>
            <a:gdLst/>
            <a:ahLst/>
            <a:cxnLst/>
            <a:rect l="l" t="t" r="r" b="b"/>
            <a:pathLst>
              <a:path w="2345" h="5713" fill="none" extrusionOk="0">
                <a:moveTo>
                  <a:pt x="1" y="0"/>
                </a:moveTo>
                <a:lnTo>
                  <a:pt x="1" y="4332"/>
                </a:lnTo>
                <a:lnTo>
                  <a:pt x="2344" y="5713"/>
                </a:lnTo>
              </a:path>
            </a:pathLst>
          </a:custGeom>
          <a:solidFill>
            <a:schemeClr val="accent1"/>
          </a:solidFill>
          <a:ln w="19050" cap="rnd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6"/>
          <p:cNvSpPr/>
          <p:nvPr/>
        </p:nvSpPr>
        <p:spPr>
          <a:xfrm>
            <a:off x="4503232" y="1735237"/>
            <a:ext cx="233975" cy="174242"/>
          </a:xfrm>
          <a:custGeom>
            <a:avLst/>
            <a:gdLst/>
            <a:ahLst/>
            <a:cxnLst/>
            <a:rect l="l" t="t" r="r" b="b"/>
            <a:pathLst>
              <a:path w="11802" h="8789" extrusionOk="0">
                <a:moveTo>
                  <a:pt x="10211" y="0"/>
                </a:moveTo>
                <a:cubicBezTo>
                  <a:pt x="10086" y="0"/>
                  <a:pt x="9960" y="126"/>
                  <a:pt x="9960" y="251"/>
                </a:cubicBezTo>
                <a:lnTo>
                  <a:pt x="9960" y="8307"/>
                </a:lnTo>
                <a:lnTo>
                  <a:pt x="8224" y="8307"/>
                </a:lnTo>
                <a:lnTo>
                  <a:pt x="8224" y="879"/>
                </a:lnTo>
                <a:cubicBezTo>
                  <a:pt x="8224" y="733"/>
                  <a:pt x="8098" y="628"/>
                  <a:pt x="7973" y="628"/>
                </a:cubicBezTo>
                <a:cubicBezTo>
                  <a:pt x="7826" y="628"/>
                  <a:pt x="7701" y="754"/>
                  <a:pt x="7701" y="879"/>
                </a:cubicBezTo>
                <a:lnTo>
                  <a:pt x="7701" y="8307"/>
                </a:lnTo>
                <a:lnTo>
                  <a:pt x="5964" y="8307"/>
                </a:lnTo>
                <a:lnTo>
                  <a:pt x="5964" y="1904"/>
                </a:lnTo>
                <a:cubicBezTo>
                  <a:pt x="5964" y="1758"/>
                  <a:pt x="5838" y="1653"/>
                  <a:pt x="5713" y="1653"/>
                </a:cubicBezTo>
                <a:cubicBezTo>
                  <a:pt x="5545" y="1653"/>
                  <a:pt x="5441" y="1779"/>
                  <a:pt x="5441" y="1904"/>
                </a:cubicBezTo>
                <a:lnTo>
                  <a:pt x="5441" y="8307"/>
                </a:lnTo>
                <a:lnTo>
                  <a:pt x="3725" y="8307"/>
                </a:lnTo>
                <a:lnTo>
                  <a:pt x="3725" y="2972"/>
                </a:lnTo>
                <a:cubicBezTo>
                  <a:pt x="3725" y="2825"/>
                  <a:pt x="3600" y="2720"/>
                  <a:pt x="3453" y="2720"/>
                </a:cubicBezTo>
                <a:cubicBezTo>
                  <a:pt x="3328" y="2720"/>
                  <a:pt x="3202" y="2846"/>
                  <a:pt x="3202" y="2972"/>
                </a:cubicBezTo>
                <a:lnTo>
                  <a:pt x="3202" y="8307"/>
                </a:lnTo>
                <a:lnTo>
                  <a:pt x="252" y="8307"/>
                </a:lnTo>
                <a:cubicBezTo>
                  <a:pt x="105" y="8307"/>
                  <a:pt x="1" y="8433"/>
                  <a:pt x="1" y="8558"/>
                </a:cubicBezTo>
                <a:cubicBezTo>
                  <a:pt x="1" y="8684"/>
                  <a:pt x="105" y="8788"/>
                  <a:pt x="252" y="8788"/>
                </a:cubicBezTo>
                <a:lnTo>
                  <a:pt x="11571" y="8788"/>
                </a:lnTo>
                <a:cubicBezTo>
                  <a:pt x="11697" y="8788"/>
                  <a:pt x="11802" y="8684"/>
                  <a:pt x="11802" y="8558"/>
                </a:cubicBezTo>
                <a:cubicBezTo>
                  <a:pt x="11802" y="8433"/>
                  <a:pt x="11697" y="8307"/>
                  <a:pt x="11571" y="8307"/>
                </a:cubicBezTo>
                <a:lnTo>
                  <a:pt x="10483" y="8307"/>
                </a:lnTo>
                <a:lnTo>
                  <a:pt x="10483" y="251"/>
                </a:lnTo>
                <a:cubicBezTo>
                  <a:pt x="10483" y="105"/>
                  <a:pt x="10337" y="0"/>
                  <a:pt x="10211" y="0"/>
                </a:cubicBezTo>
                <a:close/>
              </a:path>
            </a:pathLst>
          </a:custGeom>
          <a:solidFill>
            <a:srgbClr val="48FFD5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6"/>
          <p:cNvSpPr/>
          <p:nvPr/>
        </p:nvSpPr>
        <p:spPr>
          <a:xfrm>
            <a:off x="4090908" y="3286641"/>
            <a:ext cx="233558" cy="174242"/>
          </a:xfrm>
          <a:custGeom>
            <a:avLst/>
            <a:gdLst/>
            <a:ahLst/>
            <a:cxnLst/>
            <a:rect l="l" t="t" r="r" b="b"/>
            <a:pathLst>
              <a:path w="11781" h="8789" extrusionOk="0">
                <a:moveTo>
                  <a:pt x="1591" y="1"/>
                </a:moveTo>
                <a:cubicBezTo>
                  <a:pt x="1423" y="1"/>
                  <a:pt x="1319" y="126"/>
                  <a:pt x="1319" y="273"/>
                </a:cubicBezTo>
                <a:lnTo>
                  <a:pt x="1319" y="8328"/>
                </a:lnTo>
                <a:lnTo>
                  <a:pt x="231" y="8328"/>
                </a:lnTo>
                <a:cubicBezTo>
                  <a:pt x="84" y="8328"/>
                  <a:pt x="1" y="8412"/>
                  <a:pt x="1" y="8558"/>
                </a:cubicBezTo>
                <a:cubicBezTo>
                  <a:pt x="1" y="8684"/>
                  <a:pt x="84" y="8789"/>
                  <a:pt x="231" y="8789"/>
                </a:cubicBezTo>
                <a:lnTo>
                  <a:pt x="11550" y="8789"/>
                </a:lnTo>
                <a:cubicBezTo>
                  <a:pt x="11676" y="8789"/>
                  <a:pt x="11781" y="8684"/>
                  <a:pt x="11781" y="8558"/>
                </a:cubicBezTo>
                <a:cubicBezTo>
                  <a:pt x="11781" y="8433"/>
                  <a:pt x="11676" y="8328"/>
                  <a:pt x="11550" y="8328"/>
                </a:cubicBezTo>
                <a:lnTo>
                  <a:pt x="8600" y="8328"/>
                </a:lnTo>
                <a:lnTo>
                  <a:pt x="8600" y="2993"/>
                </a:lnTo>
                <a:cubicBezTo>
                  <a:pt x="8600" y="2825"/>
                  <a:pt x="8475" y="2721"/>
                  <a:pt x="8328" y="2721"/>
                </a:cubicBezTo>
                <a:cubicBezTo>
                  <a:pt x="8182" y="2721"/>
                  <a:pt x="8077" y="2846"/>
                  <a:pt x="8077" y="2993"/>
                </a:cubicBezTo>
                <a:lnTo>
                  <a:pt x="8077" y="8328"/>
                </a:lnTo>
                <a:lnTo>
                  <a:pt x="6340" y="8328"/>
                </a:lnTo>
                <a:lnTo>
                  <a:pt x="6340" y="1905"/>
                </a:lnTo>
                <a:cubicBezTo>
                  <a:pt x="6340" y="1758"/>
                  <a:pt x="6215" y="1654"/>
                  <a:pt x="6089" y="1654"/>
                </a:cubicBezTo>
                <a:cubicBezTo>
                  <a:pt x="5964" y="1654"/>
                  <a:pt x="5817" y="1779"/>
                  <a:pt x="5817" y="1905"/>
                </a:cubicBezTo>
                <a:lnTo>
                  <a:pt x="5817" y="8328"/>
                </a:lnTo>
                <a:lnTo>
                  <a:pt x="4102" y="8328"/>
                </a:lnTo>
                <a:lnTo>
                  <a:pt x="4102" y="900"/>
                </a:lnTo>
                <a:cubicBezTo>
                  <a:pt x="4102" y="733"/>
                  <a:pt x="3976" y="628"/>
                  <a:pt x="3830" y="628"/>
                </a:cubicBezTo>
                <a:cubicBezTo>
                  <a:pt x="3704" y="628"/>
                  <a:pt x="3579" y="754"/>
                  <a:pt x="3579" y="900"/>
                </a:cubicBezTo>
                <a:lnTo>
                  <a:pt x="3579" y="8328"/>
                </a:lnTo>
                <a:lnTo>
                  <a:pt x="1842" y="8328"/>
                </a:lnTo>
                <a:lnTo>
                  <a:pt x="1842" y="273"/>
                </a:lnTo>
                <a:cubicBezTo>
                  <a:pt x="1842" y="105"/>
                  <a:pt x="1716" y="1"/>
                  <a:pt x="1591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6"/>
          <p:cNvSpPr/>
          <p:nvPr/>
        </p:nvSpPr>
        <p:spPr>
          <a:xfrm>
            <a:off x="3659095" y="2851081"/>
            <a:ext cx="334349" cy="290397"/>
          </a:xfrm>
          <a:custGeom>
            <a:avLst/>
            <a:gdLst/>
            <a:ahLst/>
            <a:cxnLst/>
            <a:rect l="l" t="t" r="r" b="b"/>
            <a:pathLst>
              <a:path w="16865" h="14648" extrusionOk="0">
                <a:moveTo>
                  <a:pt x="2720" y="1"/>
                </a:moveTo>
                <a:cubicBezTo>
                  <a:pt x="1235" y="1"/>
                  <a:pt x="0" y="1235"/>
                  <a:pt x="0" y="2721"/>
                </a:cubicBezTo>
                <a:lnTo>
                  <a:pt x="0" y="8956"/>
                </a:lnTo>
                <a:cubicBezTo>
                  <a:pt x="0" y="10442"/>
                  <a:pt x="1235" y="11676"/>
                  <a:pt x="2720" y="11676"/>
                </a:cubicBezTo>
                <a:lnTo>
                  <a:pt x="6696" y="11676"/>
                </a:lnTo>
                <a:lnTo>
                  <a:pt x="7574" y="13162"/>
                </a:lnTo>
                <a:lnTo>
                  <a:pt x="8432" y="14647"/>
                </a:lnTo>
                <a:lnTo>
                  <a:pt x="9290" y="13162"/>
                </a:lnTo>
                <a:lnTo>
                  <a:pt x="10169" y="11676"/>
                </a:lnTo>
                <a:lnTo>
                  <a:pt x="14145" y="11676"/>
                </a:lnTo>
                <a:cubicBezTo>
                  <a:pt x="15630" y="11676"/>
                  <a:pt x="16844" y="10442"/>
                  <a:pt x="16844" y="8956"/>
                </a:cubicBezTo>
                <a:lnTo>
                  <a:pt x="16844" y="2721"/>
                </a:lnTo>
                <a:cubicBezTo>
                  <a:pt x="16865" y="1214"/>
                  <a:pt x="15651" y="1"/>
                  <a:pt x="141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36"/>
          <p:cNvSpPr/>
          <p:nvPr/>
        </p:nvSpPr>
        <p:spPr>
          <a:xfrm>
            <a:off x="5968770" y="3373753"/>
            <a:ext cx="229415" cy="151840"/>
          </a:xfrm>
          <a:custGeom>
            <a:avLst/>
            <a:gdLst/>
            <a:ahLst/>
            <a:cxnLst/>
            <a:rect l="l" t="t" r="r" b="b"/>
            <a:pathLst>
              <a:path w="11572" h="7659" extrusionOk="0">
                <a:moveTo>
                  <a:pt x="691" y="1"/>
                </a:moveTo>
                <a:cubicBezTo>
                  <a:pt x="315" y="1"/>
                  <a:pt x="1" y="315"/>
                  <a:pt x="1" y="691"/>
                </a:cubicBezTo>
                <a:lnTo>
                  <a:pt x="1" y="6989"/>
                </a:lnTo>
                <a:cubicBezTo>
                  <a:pt x="1" y="7345"/>
                  <a:pt x="315" y="7659"/>
                  <a:pt x="691" y="7659"/>
                </a:cubicBezTo>
                <a:lnTo>
                  <a:pt x="10881" y="7659"/>
                </a:lnTo>
                <a:cubicBezTo>
                  <a:pt x="11279" y="7659"/>
                  <a:pt x="11572" y="7387"/>
                  <a:pt x="11572" y="6989"/>
                </a:cubicBezTo>
                <a:lnTo>
                  <a:pt x="11572" y="691"/>
                </a:lnTo>
                <a:cubicBezTo>
                  <a:pt x="11572" y="315"/>
                  <a:pt x="11258" y="1"/>
                  <a:pt x="10881" y="1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36"/>
          <p:cNvSpPr/>
          <p:nvPr/>
        </p:nvSpPr>
        <p:spPr>
          <a:xfrm>
            <a:off x="5968770" y="3373753"/>
            <a:ext cx="229831" cy="122816"/>
          </a:xfrm>
          <a:custGeom>
            <a:avLst/>
            <a:gdLst/>
            <a:ahLst/>
            <a:cxnLst/>
            <a:rect l="l" t="t" r="r" b="b"/>
            <a:pathLst>
              <a:path w="11593" h="6195" extrusionOk="0">
                <a:moveTo>
                  <a:pt x="901" y="1"/>
                </a:moveTo>
                <a:cubicBezTo>
                  <a:pt x="398" y="1"/>
                  <a:pt x="1" y="398"/>
                  <a:pt x="1" y="900"/>
                </a:cubicBezTo>
                <a:lnTo>
                  <a:pt x="5127" y="5943"/>
                </a:lnTo>
                <a:cubicBezTo>
                  <a:pt x="5315" y="6110"/>
                  <a:pt x="5551" y="6194"/>
                  <a:pt x="5789" y="6194"/>
                </a:cubicBezTo>
                <a:cubicBezTo>
                  <a:pt x="6027" y="6194"/>
                  <a:pt x="6267" y="6110"/>
                  <a:pt x="6466" y="5943"/>
                </a:cubicBezTo>
                <a:lnTo>
                  <a:pt x="11593" y="900"/>
                </a:lnTo>
                <a:cubicBezTo>
                  <a:pt x="11593" y="398"/>
                  <a:pt x="11195" y="1"/>
                  <a:pt x="106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36"/>
          <p:cNvSpPr/>
          <p:nvPr/>
        </p:nvSpPr>
        <p:spPr>
          <a:xfrm>
            <a:off x="2564388" y="2131385"/>
            <a:ext cx="274219" cy="111179"/>
          </a:xfrm>
          <a:custGeom>
            <a:avLst/>
            <a:gdLst/>
            <a:ahLst/>
            <a:cxnLst/>
            <a:rect l="l" t="t" r="r" b="b"/>
            <a:pathLst>
              <a:path w="13832" h="5608" extrusionOk="0">
                <a:moveTo>
                  <a:pt x="10588" y="0"/>
                </a:moveTo>
                <a:lnTo>
                  <a:pt x="1" y="5608"/>
                </a:lnTo>
                <a:lnTo>
                  <a:pt x="1296" y="5201"/>
                </a:lnTo>
                <a:lnTo>
                  <a:pt x="1296" y="5201"/>
                </a:lnTo>
                <a:lnTo>
                  <a:pt x="12032" y="2804"/>
                </a:lnTo>
                <a:lnTo>
                  <a:pt x="12764" y="1591"/>
                </a:lnTo>
                <a:lnTo>
                  <a:pt x="13831" y="1256"/>
                </a:lnTo>
                <a:lnTo>
                  <a:pt x="10588" y="0"/>
                </a:ln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36"/>
          <p:cNvSpPr/>
          <p:nvPr/>
        </p:nvSpPr>
        <p:spPr>
          <a:xfrm>
            <a:off x="2564388" y="2106504"/>
            <a:ext cx="191668" cy="136059"/>
          </a:xfrm>
          <a:custGeom>
            <a:avLst/>
            <a:gdLst/>
            <a:ahLst/>
            <a:cxnLst/>
            <a:rect l="l" t="t" r="r" b="b"/>
            <a:pathLst>
              <a:path w="9668" h="6863" extrusionOk="0">
                <a:moveTo>
                  <a:pt x="6926" y="0"/>
                </a:moveTo>
                <a:lnTo>
                  <a:pt x="1" y="6863"/>
                </a:lnTo>
                <a:lnTo>
                  <a:pt x="1" y="6863"/>
                </a:lnTo>
                <a:lnTo>
                  <a:pt x="9667" y="816"/>
                </a:lnTo>
                <a:lnTo>
                  <a:pt x="69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36"/>
          <p:cNvSpPr/>
          <p:nvPr/>
        </p:nvSpPr>
        <p:spPr>
          <a:xfrm>
            <a:off x="5990143" y="2710870"/>
            <a:ext cx="192897" cy="218313"/>
          </a:xfrm>
          <a:custGeom>
            <a:avLst/>
            <a:gdLst/>
            <a:ahLst/>
            <a:cxnLst/>
            <a:rect l="l" t="t" r="r" b="b"/>
            <a:pathLst>
              <a:path w="9730" h="11012" extrusionOk="0">
                <a:moveTo>
                  <a:pt x="8317" y="0"/>
                </a:moveTo>
                <a:cubicBezTo>
                  <a:pt x="7960" y="0"/>
                  <a:pt x="7606" y="147"/>
                  <a:pt x="7365" y="445"/>
                </a:cubicBezTo>
                <a:lnTo>
                  <a:pt x="670" y="8375"/>
                </a:lnTo>
                <a:lnTo>
                  <a:pt x="293" y="9861"/>
                </a:lnTo>
                <a:lnTo>
                  <a:pt x="189" y="10280"/>
                </a:lnTo>
                <a:lnTo>
                  <a:pt x="0" y="11012"/>
                </a:lnTo>
                <a:lnTo>
                  <a:pt x="2574" y="10008"/>
                </a:lnTo>
                <a:lnTo>
                  <a:pt x="9269" y="2077"/>
                </a:lnTo>
                <a:cubicBezTo>
                  <a:pt x="9730" y="1533"/>
                  <a:pt x="9688" y="738"/>
                  <a:pt x="9144" y="299"/>
                </a:cubicBezTo>
                <a:cubicBezTo>
                  <a:pt x="8907" y="100"/>
                  <a:pt x="8611" y="0"/>
                  <a:pt x="831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36"/>
          <p:cNvSpPr/>
          <p:nvPr/>
        </p:nvSpPr>
        <p:spPr>
          <a:xfrm>
            <a:off x="4602378" y="2749456"/>
            <a:ext cx="101643" cy="101643"/>
          </a:xfrm>
          <a:custGeom>
            <a:avLst/>
            <a:gdLst/>
            <a:ahLst/>
            <a:cxnLst/>
            <a:rect l="l" t="t" r="r" b="b"/>
            <a:pathLst>
              <a:path w="5127" h="5127" extrusionOk="0">
                <a:moveTo>
                  <a:pt x="2574" y="2114"/>
                </a:moveTo>
                <a:cubicBezTo>
                  <a:pt x="2804" y="2114"/>
                  <a:pt x="2993" y="2302"/>
                  <a:pt x="2993" y="2532"/>
                </a:cubicBezTo>
                <a:cubicBezTo>
                  <a:pt x="2993" y="2783"/>
                  <a:pt x="2804" y="2951"/>
                  <a:pt x="2574" y="2951"/>
                </a:cubicBezTo>
                <a:cubicBezTo>
                  <a:pt x="2323" y="2951"/>
                  <a:pt x="2156" y="2783"/>
                  <a:pt x="2156" y="2532"/>
                </a:cubicBezTo>
                <a:cubicBezTo>
                  <a:pt x="2156" y="2302"/>
                  <a:pt x="2344" y="2114"/>
                  <a:pt x="2574" y="2114"/>
                </a:cubicBezTo>
                <a:close/>
                <a:moveTo>
                  <a:pt x="2302" y="1"/>
                </a:moveTo>
                <a:lnTo>
                  <a:pt x="2302" y="419"/>
                </a:lnTo>
                <a:cubicBezTo>
                  <a:pt x="2093" y="440"/>
                  <a:pt x="1904" y="503"/>
                  <a:pt x="1737" y="587"/>
                </a:cubicBezTo>
                <a:lnTo>
                  <a:pt x="1528" y="210"/>
                </a:lnTo>
                <a:lnTo>
                  <a:pt x="1047" y="482"/>
                </a:lnTo>
                <a:lnTo>
                  <a:pt x="1256" y="838"/>
                </a:lnTo>
                <a:cubicBezTo>
                  <a:pt x="1109" y="963"/>
                  <a:pt x="942" y="1110"/>
                  <a:pt x="837" y="1256"/>
                </a:cubicBezTo>
                <a:lnTo>
                  <a:pt x="482" y="1047"/>
                </a:lnTo>
                <a:lnTo>
                  <a:pt x="210" y="1528"/>
                </a:lnTo>
                <a:lnTo>
                  <a:pt x="586" y="1737"/>
                </a:lnTo>
                <a:cubicBezTo>
                  <a:pt x="503" y="1905"/>
                  <a:pt x="440" y="2093"/>
                  <a:pt x="419" y="2302"/>
                </a:cubicBezTo>
                <a:lnTo>
                  <a:pt x="0" y="2302"/>
                </a:lnTo>
                <a:lnTo>
                  <a:pt x="0" y="2825"/>
                </a:lnTo>
                <a:lnTo>
                  <a:pt x="419" y="2825"/>
                </a:lnTo>
                <a:cubicBezTo>
                  <a:pt x="440" y="3035"/>
                  <a:pt x="503" y="3223"/>
                  <a:pt x="586" y="3411"/>
                </a:cubicBezTo>
                <a:lnTo>
                  <a:pt x="210" y="3620"/>
                </a:lnTo>
                <a:lnTo>
                  <a:pt x="482" y="4081"/>
                </a:lnTo>
                <a:lnTo>
                  <a:pt x="837" y="3872"/>
                </a:lnTo>
                <a:cubicBezTo>
                  <a:pt x="963" y="4039"/>
                  <a:pt x="1109" y="4185"/>
                  <a:pt x="1256" y="4290"/>
                </a:cubicBezTo>
                <a:lnTo>
                  <a:pt x="1047" y="4667"/>
                </a:lnTo>
                <a:lnTo>
                  <a:pt x="1528" y="4918"/>
                </a:lnTo>
                <a:lnTo>
                  <a:pt x="1737" y="4562"/>
                </a:lnTo>
                <a:cubicBezTo>
                  <a:pt x="1904" y="4625"/>
                  <a:pt x="2093" y="4688"/>
                  <a:pt x="2302" y="4708"/>
                </a:cubicBezTo>
                <a:lnTo>
                  <a:pt x="2302" y="5127"/>
                </a:lnTo>
                <a:lnTo>
                  <a:pt x="2825" y="5127"/>
                </a:lnTo>
                <a:lnTo>
                  <a:pt x="2825" y="4708"/>
                </a:lnTo>
                <a:cubicBezTo>
                  <a:pt x="3034" y="4688"/>
                  <a:pt x="3223" y="4625"/>
                  <a:pt x="3411" y="4562"/>
                </a:cubicBezTo>
                <a:lnTo>
                  <a:pt x="3620" y="4918"/>
                </a:lnTo>
                <a:lnTo>
                  <a:pt x="4081" y="4667"/>
                </a:lnTo>
                <a:lnTo>
                  <a:pt x="3871" y="4290"/>
                </a:lnTo>
                <a:cubicBezTo>
                  <a:pt x="4039" y="4164"/>
                  <a:pt x="4185" y="4039"/>
                  <a:pt x="4290" y="3872"/>
                </a:cubicBezTo>
                <a:lnTo>
                  <a:pt x="4666" y="4081"/>
                </a:lnTo>
                <a:lnTo>
                  <a:pt x="4917" y="3620"/>
                </a:lnTo>
                <a:lnTo>
                  <a:pt x="4562" y="3411"/>
                </a:lnTo>
                <a:cubicBezTo>
                  <a:pt x="4625" y="3223"/>
                  <a:pt x="4687" y="3035"/>
                  <a:pt x="4708" y="2825"/>
                </a:cubicBezTo>
                <a:lnTo>
                  <a:pt x="5127" y="2825"/>
                </a:lnTo>
                <a:lnTo>
                  <a:pt x="5127" y="2302"/>
                </a:lnTo>
                <a:lnTo>
                  <a:pt x="4708" y="2302"/>
                </a:lnTo>
                <a:cubicBezTo>
                  <a:pt x="4687" y="2093"/>
                  <a:pt x="4625" y="1905"/>
                  <a:pt x="4562" y="1737"/>
                </a:cubicBezTo>
                <a:lnTo>
                  <a:pt x="4917" y="1528"/>
                </a:lnTo>
                <a:lnTo>
                  <a:pt x="4666" y="1047"/>
                </a:lnTo>
                <a:lnTo>
                  <a:pt x="4290" y="1256"/>
                </a:lnTo>
                <a:cubicBezTo>
                  <a:pt x="4164" y="1110"/>
                  <a:pt x="4039" y="942"/>
                  <a:pt x="3871" y="838"/>
                </a:cubicBezTo>
                <a:lnTo>
                  <a:pt x="4081" y="482"/>
                </a:lnTo>
                <a:lnTo>
                  <a:pt x="3620" y="210"/>
                </a:lnTo>
                <a:lnTo>
                  <a:pt x="3411" y="587"/>
                </a:lnTo>
                <a:cubicBezTo>
                  <a:pt x="3223" y="503"/>
                  <a:pt x="3034" y="440"/>
                  <a:pt x="2825" y="419"/>
                </a:cubicBezTo>
                <a:lnTo>
                  <a:pt x="282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36"/>
          <p:cNvSpPr/>
          <p:nvPr/>
        </p:nvSpPr>
        <p:spPr>
          <a:xfrm>
            <a:off x="4581224" y="2861865"/>
            <a:ext cx="143533" cy="143969"/>
          </a:xfrm>
          <a:custGeom>
            <a:avLst/>
            <a:gdLst/>
            <a:ahLst/>
            <a:cxnLst/>
            <a:rect l="l" t="t" r="r" b="b"/>
            <a:pathLst>
              <a:path w="7240" h="7262" extrusionOk="0">
                <a:moveTo>
                  <a:pt x="3641" y="3014"/>
                </a:moveTo>
                <a:cubicBezTo>
                  <a:pt x="3976" y="3014"/>
                  <a:pt x="4248" y="3286"/>
                  <a:pt x="4248" y="3621"/>
                </a:cubicBezTo>
                <a:cubicBezTo>
                  <a:pt x="4248" y="3956"/>
                  <a:pt x="3976" y="4228"/>
                  <a:pt x="3641" y="4228"/>
                </a:cubicBezTo>
                <a:cubicBezTo>
                  <a:pt x="3306" y="4228"/>
                  <a:pt x="3034" y="3956"/>
                  <a:pt x="3034" y="3621"/>
                </a:cubicBezTo>
                <a:cubicBezTo>
                  <a:pt x="3034" y="3307"/>
                  <a:pt x="3306" y="3014"/>
                  <a:pt x="3641" y="3014"/>
                </a:cubicBezTo>
                <a:close/>
                <a:moveTo>
                  <a:pt x="3244" y="1"/>
                </a:moveTo>
                <a:lnTo>
                  <a:pt x="3244" y="608"/>
                </a:lnTo>
                <a:cubicBezTo>
                  <a:pt x="2951" y="629"/>
                  <a:pt x="2699" y="712"/>
                  <a:pt x="2427" y="817"/>
                </a:cubicBezTo>
                <a:lnTo>
                  <a:pt x="2135" y="294"/>
                </a:lnTo>
                <a:lnTo>
                  <a:pt x="1486" y="670"/>
                </a:lnTo>
                <a:lnTo>
                  <a:pt x="1779" y="1194"/>
                </a:lnTo>
                <a:cubicBezTo>
                  <a:pt x="1549" y="1361"/>
                  <a:pt x="1360" y="1549"/>
                  <a:pt x="1172" y="1779"/>
                </a:cubicBezTo>
                <a:lnTo>
                  <a:pt x="649" y="1507"/>
                </a:lnTo>
                <a:lnTo>
                  <a:pt x="293" y="2156"/>
                </a:lnTo>
                <a:lnTo>
                  <a:pt x="816" y="2449"/>
                </a:lnTo>
                <a:cubicBezTo>
                  <a:pt x="712" y="2700"/>
                  <a:pt x="628" y="2972"/>
                  <a:pt x="607" y="3244"/>
                </a:cubicBezTo>
                <a:lnTo>
                  <a:pt x="0" y="3244"/>
                </a:lnTo>
                <a:lnTo>
                  <a:pt x="0" y="4018"/>
                </a:lnTo>
                <a:lnTo>
                  <a:pt x="607" y="4018"/>
                </a:lnTo>
                <a:cubicBezTo>
                  <a:pt x="628" y="4290"/>
                  <a:pt x="712" y="4562"/>
                  <a:pt x="816" y="4813"/>
                </a:cubicBezTo>
                <a:lnTo>
                  <a:pt x="293" y="5106"/>
                </a:lnTo>
                <a:lnTo>
                  <a:pt x="649" y="5755"/>
                </a:lnTo>
                <a:lnTo>
                  <a:pt x="1172" y="5483"/>
                </a:lnTo>
                <a:cubicBezTo>
                  <a:pt x="1360" y="5713"/>
                  <a:pt x="1549" y="5901"/>
                  <a:pt x="1779" y="6069"/>
                </a:cubicBezTo>
                <a:lnTo>
                  <a:pt x="1486" y="6592"/>
                </a:lnTo>
                <a:lnTo>
                  <a:pt x="2135" y="6969"/>
                </a:lnTo>
                <a:lnTo>
                  <a:pt x="2427" y="6445"/>
                </a:lnTo>
                <a:cubicBezTo>
                  <a:pt x="2699" y="6550"/>
                  <a:pt x="2951" y="6634"/>
                  <a:pt x="3244" y="6655"/>
                </a:cubicBezTo>
                <a:lnTo>
                  <a:pt x="3244" y="7261"/>
                </a:lnTo>
                <a:lnTo>
                  <a:pt x="3997" y="7261"/>
                </a:lnTo>
                <a:lnTo>
                  <a:pt x="3997" y="6655"/>
                </a:lnTo>
                <a:cubicBezTo>
                  <a:pt x="4290" y="6634"/>
                  <a:pt x="4562" y="6550"/>
                  <a:pt x="4813" y="6445"/>
                </a:cubicBezTo>
                <a:lnTo>
                  <a:pt x="5106" y="6969"/>
                </a:lnTo>
                <a:lnTo>
                  <a:pt x="5754" y="6592"/>
                </a:lnTo>
                <a:lnTo>
                  <a:pt x="5461" y="6069"/>
                </a:lnTo>
                <a:cubicBezTo>
                  <a:pt x="5692" y="5901"/>
                  <a:pt x="5880" y="5713"/>
                  <a:pt x="6068" y="5483"/>
                </a:cubicBezTo>
                <a:lnTo>
                  <a:pt x="6591" y="5755"/>
                </a:lnTo>
                <a:lnTo>
                  <a:pt x="6968" y="5106"/>
                </a:lnTo>
                <a:lnTo>
                  <a:pt x="6445" y="4813"/>
                </a:lnTo>
                <a:cubicBezTo>
                  <a:pt x="6529" y="4562"/>
                  <a:pt x="6612" y="4290"/>
                  <a:pt x="6654" y="4018"/>
                </a:cubicBezTo>
                <a:lnTo>
                  <a:pt x="7240" y="4018"/>
                </a:lnTo>
                <a:lnTo>
                  <a:pt x="7240" y="3244"/>
                </a:lnTo>
                <a:lnTo>
                  <a:pt x="6654" y="3244"/>
                </a:lnTo>
                <a:cubicBezTo>
                  <a:pt x="6612" y="2972"/>
                  <a:pt x="6549" y="2700"/>
                  <a:pt x="6445" y="2449"/>
                </a:cubicBezTo>
                <a:lnTo>
                  <a:pt x="6968" y="2156"/>
                </a:lnTo>
                <a:lnTo>
                  <a:pt x="6591" y="1507"/>
                </a:lnTo>
                <a:lnTo>
                  <a:pt x="6068" y="1779"/>
                </a:lnTo>
                <a:cubicBezTo>
                  <a:pt x="5880" y="1549"/>
                  <a:pt x="5712" y="1361"/>
                  <a:pt x="5461" y="1194"/>
                </a:cubicBezTo>
                <a:lnTo>
                  <a:pt x="5754" y="670"/>
                </a:lnTo>
                <a:lnTo>
                  <a:pt x="5106" y="294"/>
                </a:lnTo>
                <a:lnTo>
                  <a:pt x="4813" y="817"/>
                </a:lnTo>
                <a:cubicBezTo>
                  <a:pt x="4562" y="712"/>
                  <a:pt x="4290" y="629"/>
                  <a:pt x="3997" y="608"/>
                </a:cubicBezTo>
                <a:lnTo>
                  <a:pt x="399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36"/>
          <p:cNvSpPr/>
          <p:nvPr/>
        </p:nvSpPr>
        <p:spPr>
          <a:xfrm>
            <a:off x="4527716" y="2249186"/>
            <a:ext cx="8307" cy="12470"/>
          </a:xfrm>
          <a:custGeom>
            <a:avLst/>
            <a:gdLst/>
            <a:ahLst/>
            <a:cxnLst/>
            <a:rect l="l" t="t" r="r" b="b"/>
            <a:pathLst>
              <a:path w="419" h="629" extrusionOk="0">
                <a:moveTo>
                  <a:pt x="84" y="1"/>
                </a:moveTo>
                <a:lnTo>
                  <a:pt x="0" y="566"/>
                </a:lnTo>
                <a:lnTo>
                  <a:pt x="356" y="628"/>
                </a:lnTo>
                <a:lnTo>
                  <a:pt x="419" y="22"/>
                </a:lnTo>
                <a:lnTo>
                  <a:pt x="84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6"/>
          <p:cNvSpPr/>
          <p:nvPr/>
        </p:nvSpPr>
        <p:spPr>
          <a:xfrm>
            <a:off x="4529778" y="2228866"/>
            <a:ext cx="7910" cy="12054"/>
          </a:xfrm>
          <a:custGeom>
            <a:avLst/>
            <a:gdLst/>
            <a:ahLst/>
            <a:cxnLst/>
            <a:rect l="l" t="t" r="r" b="b"/>
            <a:pathLst>
              <a:path w="399" h="608" extrusionOk="0">
                <a:moveTo>
                  <a:pt x="64" y="1"/>
                </a:moveTo>
                <a:lnTo>
                  <a:pt x="1" y="586"/>
                </a:lnTo>
                <a:lnTo>
                  <a:pt x="377" y="607"/>
                </a:lnTo>
                <a:lnTo>
                  <a:pt x="398" y="21"/>
                </a:lnTo>
                <a:lnTo>
                  <a:pt x="64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36"/>
          <p:cNvSpPr/>
          <p:nvPr/>
        </p:nvSpPr>
        <p:spPr>
          <a:xfrm>
            <a:off x="4531443" y="2208545"/>
            <a:ext cx="7494" cy="11637"/>
          </a:xfrm>
          <a:custGeom>
            <a:avLst/>
            <a:gdLst/>
            <a:ahLst/>
            <a:cxnLst/>
            <a:rect l="l" t="t" r="r" b="b"/>
            <a:pathLst>
              <a:path w="378" h="587" extrusionOk="0">
                <a:moveTo>
                  <a:pt x="1" y="0"/>
                </a:moveTo>
                <a:lnTo>
                  <a:pt x="1" y="586"/>
                </a:lnTo>
                <a:lnTo>
                  <a:pt x="335" y="586"/>
                </a:lnTo>
                <a:lnTo>
                  <a:pt x="37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36"/>
          <p:cNvSpPr/>
          <p:nvPr/>
        </p:nvSpPr>
        <p:spPr>
          <a:xfrm>
            <a:off x="4515266" y="2310010"/>
            <a:ext cx="9972" cy="12629"/>
          </a:xfrm>
          <a:custGeom>
            <a:avLst/>
            <a:gdLst/>
            <a:ahLst/>
            <a:cxnLst/>
            <a:rect l="l" t="t" r="r" b="b"/>
            <a:pathLst>
              <a:path w="503" h="637" extrusionOk="0">
                <a:moveTo>
                  <a:pt x="168" y="1"/>
                </a:moveTo>
                <a:cubicBezTo>
                  <a:pt x="167" y="1"/>
                  <a:pt x="163" y="24"/>
                  <a:pt x="147" y="71"/>
                </a:cubicBezTo>
                <a:cubicBezTo>
                  <a:pt x="105" y="113"/>
                  <a:pt x="105" y="197"/>
                  <a:pt x="84" y="260"/>
                </a:cubicBezTo>
                <a:cubicBezTo>
                  <a:pt x="42" y="385"/>
                  <a:pt x="0" y="532"/>
                  <a:pt x="0" y="532"/>
                </a:cubicBezTo>
                <a:lnTo>
                  <a:pt x="356" y="636"/>
                </a:lnTo>
                <a:cubicBezTo>
                  <a:pt x="356" y="636"/>
                  <a:pt x="398" y="511"/>
                  <a:pt x="419" y="364"/>
                </a:cubicBezTo>
                <a:cubicBezTo>
                  <a:pt x="461" y="281"/>
                  <a:pt x="482" y="218"/>
                  <a:pt x="482" y="176"/>
                </a:cubicBezTo>
                <a:cubicBezTo>
                  <a:pt x="482" y="113"/>
                  <a:pt x="503" y="92"/>
                  <a:pt x="503" y="92"/>
                </a:cubicBezTo>
                <a:lnTo>
                  <a:pt x="168" y="9"/>
                </a:lnTo>
                <a:cubicBezTo>
                  <a:pt x="168" y="3"/>
                  <a:pt x="168" y="1"/>
                  <a:pt x="168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36"/>
          <p:cNvSpPr/>
          <p:nvPr/>
        </p:nvSpPr>
        <p:spPr>
          <a:xfrm>
            <a:off x="4520658" y="2289432"/>
            <a:ext cx="9139" cy="13283"/>
          </a:xfrm>
          <a:custGeom>
            <a:avLst/>
            <a:gdLst/>
            <a:ahLst/>
            <a:cxnLst/>
            <a:rect l="l" t="t" r="r" b="b"/>
            <a:pathLst>
              <a:path w="461" h="670" extrusionOk="0">
                <a:moveTo>
                  <a:pt x="126" y="0"/>
                </a:moveTo>
                <a:cubicBezTo>
                  <a:pt x="126" y="0"/>
                  <a:pt x="105" y="147"/>
                  <a:pt x="42" y="293"/>
                </a:cubicBezTo>
                <a:cubicBezTo>
                  <a:pt x="21" y="419"/>
                  <a:pt x="0" y="586"/>
                  <a:pt x="0" y="586"/>
                </a:cubicBezTo>
                <a:lnTo>
                  <a:pt x="335" y="670"/>
                </a:lnTo>
                <a:cubicBezTo>
                  <a:pt x="335" y="670"/>
                  <a:pt x="356" y="523"/>
                  <a:pt x="419" y="377"/>
                </a:cubicBezTo>
                <a:cubicBezTo>
                  <a:pt x="440" y="251"/>
                  <a:pt x="461" y="84"/>
                  <a:pt x="461" y="84"/>
                </a:cubicBezTo>
                <a:lnTo>
                  <a:pt x="126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36"/>
          <p:cNvSpPr/>
          <p:nvPr/>
        </p:nvSpPr>
        <p:spPr>
          <a:xfrm>
            <a:off x="4524802" y="2269527"/>
            <a:ext cx="8743" cy="12450"/>
          </a:xfrm>
          <a:custGeom>
            <a:avLst/>
            <a:gdLst/>
            <a:ahLst/>
            <a:cxnLst/>
            <a:rect l="l" t="t" r="r" b="b"/>
            <a:pathLst>
              <a:path w="441" h="628" extrusionOk="0">
                <a:moveTo>
                  <a:pt x="105" y="0"/>
                </a:moveTo>
                <a:lnTo>
                  <a:pt x="1" y="565"/>
                </a:lnTo>
                <a:lnTo>
                  <a:pt x="336" y="628"/>
                </a:lnTo>
                <a:lnTo>
                  <a:pt x="440" y="42"/>
                </a:lnTo>
                <a:lnTo>
                  <a:pt x="10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36"/>
          <p:cNvSpPr/>
          <p:nvPr/>
        </p:nvSpPr>
        <p:spPr>
          <a:xfrm>
            <a:off x="4494529" y="2367821"/>
            <a:ext cx="11221" cy="12886"/>
          </a:xfrm>
          <a:custGeom>
            <a:avLst/>
            <a:gdLst/>
            <a:ahLst/>
            <a:cxnLst/>
            <a:rect l="l" t="t" r="r" b="b"/>
            <a:pathLst>
              <a:path w="566" h="650" extrusionOk="0">
                <a:moveTo>
                  <a:pt x="251" y="1"/>
                </a:moveTo>
                <a:cubicBezTo>
                  <a:pt x="251" y="1"/>
                  <a:pt x="210" y="22"/>
                  <a:pt x="210" y="85"/>
                </a:cubicBezTo>
                <a:cubicBezTo>
                  <a:pt x="189" y="126"/>
                  <a:pt x="168" y="189"/>
                  <a:pt x="147" y="252"/>
                </a:cubicBezTo>
                <a:cubicBezTo>
                  <a:pt x="84" y="398"/>
                  <a:pt x="0" y="524"/>
                  <a:pt x="0" y="524"/>
                </a:cubicBezTo>
                <a:lnTo>
                  <a:pt x="314" y="650"/>
                </a:lnTo>
                <a:cubicBezTo>
                  <a:pt x="314" y="650"/>
                  <a:pt x="377" y="524"/>
                  <a:pt x="461" y="398"/>
                </a:cubicBezTo>
                <a:cubicBezTo>
                  <a:pt x="482" y="315"/>
                  <a:pt x="502" y="252"/>
                  <a:pt x="523" y="210"/>
                </a:cubicBezTo>
                <a:cubicBezTo>
                  <a:pt x="565" y="168"/>
                  <a:pt x="565" y="126"/>
                  <a:pt x="565" y="126"/>
                </a:cubicBezTo>
                <a:lnTo>
                  <a:pt x="251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36"/>
          <p:cNvSpPr/>
          <p:nvPr/>
        </p:nvSpPr>
        <p:spPr>
          <a:xfrm>
            <a:off x="4502399" y="2348749"/>
            <a:ext cx="10388" cy="12886"/>
          </a:xfrm>
          <a:custGeom>
            <a:avLst/>
            <a:gdLst/>
            <a:ahLst/>
            <a:cxnLst/>
            <a:rect l="l" t="t" r="r" b="b"/>
            <a:pathLst>
              <a:path w="524" h="650" extrusionOk="0">
                <a:moveTo>
                  <a:pt x="189" y="0"/>
                </a:moveTo>
                <a:lnTo>
                  <a:pt x="192" y="1"/>
                </a:lnTo>
                <a:lnTo>
                  <a:pt x="192" y="1"/>
                </a:lnTo>
                <a:cubicBezTo>
                  <a:pt x="191" y="1"/>
                  <a:pt x="190" y="0"/>
                  <a:pt x="189" y="0"/>
                </a:cubicBezTo>
                <a:close/>
                <a:moveTo>
                  <a:pt x="192" y="1"/>
                </a:moveTo>
                <a:cubicBezTo>
                  <a:pt x="206" y="14"/>
                  <a:pt x="165" y="133"/>
                  <a:pt x="105" y="252"/>
                </a:cubicBezTo>
                <a:lnTo>
                  <a:pt x="1" y="524"/>
                </a:lnTo>
                <a:lnTo>
                  <a:pt x="315" y="649"/>
                </a:lnTo>
                <a:lnTo>
                  <a:pt x="419" y="398"/>
                </a:lnTo>
                <a:lnTo>
                  <a:pt x="524" y="126"/>
                </a:lnTo>
                <a:lnTo>
                  <a:pt x="19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36"/>
          <p:cNvSpPr/>
          <p:nvPr/>
        </p:nvSpPr>
        <p:spPr>
          <a:xfrm>
            <a:off x="4509041" y="2328428"/>
            <a:ext cx="10388" cy="13699"/>
          </a:xfrm>
          <a:custGeom>
            <a:avLst/>
            <a:gdLst/>
            <a:ahLst/>
            <a:cxnLst/>
            <a:rect l="l" t="t" r="r" b="b"/>
            <a:pathLst>
              <a:path w="524" h="691" extrusionOk="0">
                <a:moveTo>
                  <a:pt x="189" y="0"/>
                </a:moveTo>
                <a:cubicBezTo>
                  <a:pt x="189" y="63"/>
                  <a:pt x="168" y="188"/>
                  <a:pt x="105" y="314"/>
                </a:cubicBezTo>
                <a:lnTo>
                  <a:pt x="1" y="586"/>
                </a:lnTo>
                <a:lnTo>
                  <a:pt x="356" y="691"/>
                </a:lnTo>
                <a:cubicBezTo>
                  <a:pt x="356" y="691"/>
                  <a:pt x="398" y="544"/>
                  <a:pt x="461" y="398"/>
                </a:cubicBezTo>
                <a:cubicBezTo>
                  <a:pt x="503" y="272"/>
                  <a:pt x="524" y="105"/>
                  <a:pt x="524" y="105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36"/>
          <p:cNvSpPr/>
          <p:nvPr/>
        </p:nvSpPr>
        <p:spPr>
          <a:xfrm>
            <a:off x="4465485" y="2422162"/>
            <a:ext cx="12054" cy="13719"/>
          </a:xfrm>
          <a:custGeom>
            <a:avLst/>
            <a:gdLst/>
            <a:ahLst/>
            <a:cxnLst/>
            <a:rect l="l" t="t" r="r" b="b"/>
            <a:pathLst>
              <a:path w="608" h="692" extrusionOk="0">
                <a:moveTo>
                  <a:pt x="315" y="1"/>
                </a:moveTo>
                <a:lnTo>
                  <a:pt x="168" y="273"/>
                </a:lnTo>
                <a:cubicBezTo>
                  <a:pt x="84" y="398"/>
                  <a:pt x="1" y="503"/>
                  <a:pt x="1" y="503"/>
                </a:cubicBezTo>
                <a:lnTo>
                  <a:pt x="294" y="691"/>
                </a:lnTo>
                <a:cubicBezTo>
                  <a:pt x="294" y="691"/>
                  <a:pt x="377" y="545"/>
                  <a:pt x="461" y="440"/>
                </a:cubicBezTo>
                <a:lnTo>
                  <a:pt x="607" y="189"/>
                </a:lnTo>
                <a:lnTo>
                  <a:pt x="315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36"/>
          <p:cNvSpPr/>
          <p:nvPr/>
        </p:nvSpPr>
        <p:spPr>
          <a:xfrm>
            <a:off x="4476686" y="2405112"/>
            <a:ext cx="11637" cy="13759"/>
          </a:xfrm>
          <a:custGeom>
            <a:avLst/>
            <a:gdLst/>
            <a:ahLst/>
            <a:cxnLst/>
            <a:rect l="l" t="t" r="r" b="b"/>
            <a:pathLst>
              <a:path w="587" h="694" extrusionOk="0">
                <a:moveTo>
                  <a:pt x="268" y="1"/>
                </a:moveTo>
                <a:cubicBezTo>
                  <a:pt x="245" y="1"/>
                  <a:pt x="204" y="117"/>
                  <a:pt x="126" y="233"/>
                </a:cubicBezTo>
                <a:cubicBezTo>
                  <a:pt x="42" y="380"/>
                  <a:pt x="1" y="505"/>
                  <a:pt x="1" y="505"/>
                </a:cubicBezTo>
                <a:lnTo>
                  <a:pt x="314" y="694"/>
                </a:lnTo>
                <a:lnTo>
                  <a:pt x="461" y="422"/>
                </a:lnTo>
                <a:cubicBezTo>
                  <a:pt x="545" y="296"/>
                  <a:pt x="586" y="170"/>
                  <a:pt x="586" y="170"/>
                </a:cubicBezTo>
                <a:lnTo>
                  <a:pt x="273" y="3"/>
                </a:lnTo>
                <a:cubicBezTo>
                  <a:pt x="271" y="1"/>
                  <a:pt x="269" y="1"/>
                  <a:pt x="268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6"/>
          <p:cNvSpPr/>
          <p:nvPr/>
        </p:nvSpPr>
        <p:spPr>
          <a:xfrm>
            <a:off x="4485806" y="2386496"/>
            <a:ext cx="11637" cy="13699"/>
          </a:xfrm>
          <a:custGeom>
            <a:avLst/>
            <a:gdLst/>
            <a:ahLst/>
            <a:cxnLst/>
            <a:rect l="l" t="t" r="r" b="b"/>
            <a:pathLst>
              <a:path w="587" h="691" extrusionOk="0">
                <a:moveTo>
                  <a:pt x="273" y="0"/>
                </a:moveTo>
                <a:cubicBezTo>
                  <a:pt x="273" y="0"/>
                  <a:pt x="210" y="126"/>
                  <a:pt x="126" y="272"/>
                </a:cubicBezTo>
                <a:cubicBezTo>
                  <a:pt x="64" y="398"/>
                  <a:pt x="1" y="524"/>
                  <a:pt x="1" y="524"/>
                </a:cubicBezTo>
                <a:lnTo>
                  <a:pt x="315" y="691"/>
                </a:lnTo>
                <a:cubicBezTo>
                  <a:pt x="315" y="691"/>
                  <a:pt x="398" y="544"/>
                  <a:pt x="440" y="419"/>
                </a:cubicBezTo>
                <a:cubicBezTo>
                  <a:pt x="524" y="293"/>
                  <a:pt x="587" y="168"/>
                  <a:pt x="587" y="168"/>
                </a:cubicBezTo>
                <a:lnTo>
                  <a:pt x="273" y="0"/>
                </a:lnTo>
                <a:close/>
              </a:path>
            </a:pathLst>
          </a:custGeom>
          <a:solidFill>
            <a:srgbClr val="1EFFC1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36"/>
          <p:cNvSpPr/>
          <p:nvPr/>
        </p:nvSpPr>
        <p:spPr>
          <a:xfrm>
            <a:off x="4429819" y="2473192"/>
            <a:ext cx="12450" cy="12886"/>
          </a:xfrm>
          <a:custGeom>
            <a:avLst/>
            <a:gdLst/>
            <a:ahLst/>
            <a:cxnLst/>
            <a:rect l="l" t="t" r="r" b="b"/>
            <a:pathLst>
              <a:path w="628" h="650" extrusionOk="0">
                <a:moveTo>
                  <a:pt x="377" y="1"/>
                </a:moveTo>
                <a:cubicBezTo>
                  <a:pt x="377" y="1"/>
                  <a:pt x="272" y="105"/>
                  <a:pt x="189" y="210"/>
                </a:cubicBezTo>
                <a:cubicBezTo>
                  <a:pt x="84" y="314"/>
                  <a:pt x="0" y="419"/>
                  <a:pt x="0" y="419"/>
                </a:cubicBezTo>
                <a:lnTo>
                  <a:pt x="272" y="649"/>
                </a:lnTo>
                <a:cubicBezTo>
                  <a:pt x="272" y="649"/>
                  <a:pt x="377" y="545"/>
                  <a:pt x="440" y="440"/>
                </a:cubicBezTo>
                <a:cubicBezTo>
                  <a:pt x="523" y="335"/>
                  <a:pt x="628" y="210"/>
                  <a:pt x="628" y="210"/>
                </a:cubicBezTo>
                <a:lnTo>
                  <a:pt x="377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36"/>
          <p:cNvSpPr/>
          <p:nvPr/>
        </p:nvSpPr>
        <p:spPr>
          <a:xfrm>
            <a:off x="4442250" y="2456598"/>
            <a:ext cx="12886" cy="13303"/>
          </a:xfrm>
          <a:custGeom>
            <a:avLst/>
            <a:gdLst/>
            <a:ahLst/>
            <a:cxnLst/>
            <a:rect l="l" t="t" r="r" b="b"/>
            <a:pathLst>
              <a:path w="650" h="671" extrusionOk="0">
                <a:moveTo>
                  <a:pt x="378" y="1"/>
                </a:moveTo>
                <a:cubicBezTo>
                  <a:pt x="378" y="1"/>
                  <a:pt x="273" y="126"/>
                  <a:pt x="189" y="231"/>
                </a:cubicBezTo>
                <a:cubicBezTo>
                  <a:pt x="106" y="335"/>
                  <a:pt x="1" y="461"/>
                  <a:pt x="1" y="461"/>
                </a:cubicBezTo>
                <a:lnTo>
                  <a:pt x="294" y="670"/>
                </a:lnTo>
                <a:cubicBezTo>
                  <a:pt x="294" y="670"/>
                  <a:pt x="378" y="566"/>
                  <a:pt x="482" y="440"/>
                </a:cubicBezTo>
                <a:cubicBezTo>
                  <a:pt x="545" y="314"/>
                  <a:pt x="650" y="210"/>
                  <a:pt x="650" y="210"/>
                </a:cubicBezTo>
                <a:lnTo>
                  <a:pt x="378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36"/>
          <p:cNvSpPr/>
          <p:nvPr/>
        </p:nvSpPr>
        <p:spPr>
          <a:xfrm>
            <a:off x="4454700" y="2440381"/>
            <a:ext cx="12054" cy="12926"/>
          </a:xfrm>
          <a:custGeom>
            <a:avLst/>
            <a:gdLst/>
            <a:ahLst/>
            <a:cxnLst/>
            <a:rect l="l" t="t" r="r" b="b"/>
            <a:pathLst>
              <a:path w="608" h="652" extrusionOk="0">
                <a:moveTo>
                  <a:pt x="313" y="0"/>
                </a:moveTo>
                <a:cubicBezTo>
                  <a:pt x="302" y="0"/>
                  <a:pt x="226" y="115"/>
                  <a:pt x="168" y="212"/>
                </a:cubicBezTo>
                <a:cubicBezTo>
                  <a:pt x="84" y="316"/>
                  <a:pt x="1" y="442"/>
                  <a:pt x="1" y="442"/>
                </a:cubicBezTo>
                <a:lnTo>
                  <a:pt x="294" y="651"/>
                </a:lnTo>
                <a:cubicBezTo>
                  <a:pt x="294" y="651"/>
                  <a:pt x="377" y="526"/>
                  <a:pt x="440" y="421"/>
                </a:cubicBezTo>
                <a:cubicBezTo>
                  <a:pt x="524" y="295"/>
                  <a:pt x="607" y="191"/>
                  <a:pt x="607" y="191"/>
                </a:cubicBezTo>
                <a:lnTo>
                  <a:pt x="314" y="3"/>
                </a:lnTo>
                <a:cubicBezTo>
                  <a:pt x="314" y="1"/>
                  <a:pt x="314" y="0"/>
                  <a:pt x="313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36"/>
          <p:cNvSpPr/>
          <p:nvPr/>
        </p:nvSpPr>
        <p:spPr>
          <a:xfrm>
            <a:off x="4386680" y="2517580"/>
            <a:ext cx="13283" cy="13283"/>
          </a:xfrm>
          <a:custGeom>
            <a:avLst/>
            <a:gdLst/>
            <a:ahLst/>
            <a:cxnLst/>
            <a:rect l="l" t="t" r="r" b="b"/>
            <a:pathLst>
              <a:path w="670" h="670" extrusionOk="0">
                <a:moveTo>
                  <a:pt x="419" y="0"/>
                </a:moveTo>
                <a:lnTo>
                  <a:pt x="209" y="210"/>
                </a:lnTo>
                <a:cubicBezTo>
                  <a:pt x="105" y="314"/>
                  <a:pt x="0" y="398"/>
                  <a:pt x="0" y="398"/>
                </a:cubicBezTo>
                <a:lnTo>
                  <a:pt x="251" y="670"/>
                </a:lnTo>
                <a:cubicBezTo>
                  <a:pt x="251" y="670"/>
                  <a:pt x="335" y="565"/>
                  <a:pt x="460" y="482"/>
                </a:cubicBezTo>
                <a:lnTo>
                  <a:pt x="670" y="272"/>
                </a:lnTo>
                <a:lnTo>
                  <a:pt x="41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36"/>
          <p:cNvSpPr/>
          <p:nvPr/>
        </p:nvSpPr>
        <p:spPr>
          <a:xfrm>
            <a:off x="4402024" y="2504258"/>
            <a:ext cx="12866" cy="12926"/>
          </a:xfrm>
          <a:custGeom>
            <a:avLst/>
            <a:gdLst/>
            <a:ahLst/>
            <a:cxnLst/>
            <a:rect l="l" t="t" r="r" b="b"/>
            <a:pathLst>
              <a:path w="649" h="652" extrusionOk="0">
                <a:moveTo>
                  <a:pt x="375" y="0"/>
                </a:moveTo>
                <a:cubicBezTo>
                  <a:pt x="359" y="0"/>
                  <a:pt x="267" y="94"/>
                  <a:pt x="210" y="170"/>
                </a:cubicBezTo>
                <a:lnTo>
                  <a:pt x="0" y="400"/>
                </a:lnTo>
                <a:lnTo>
                  <a:pt x="231" y="651"/>
                </a:lnTo>
                <a:lnTo>
                  <a:pt x="440" y="442"/>
                </a:lnTo>
                <a:lnTo>
                  <a:pt x="649" y="233"/>
                </a:lnTo>
                <a:lnTo>
                  <a:pt x="377" y="3"/>
                </a:lnTo>
                <a:cubicBezTo>
                  <a:pt x="377" y="1"/>
                  <a:pt x="376" y="0"/>
                  <a:pt x="37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6"/>
          <p:cNvSpPr/>
          <p:nvPr/>
        </p:nvSpPr>
        <p:spPr>
          <a:xfrm>
            <a:off x="4415704" y="2488537"/>
            <a:ext cx="13303" cy="13303"/>
          </a:xfrm>
          <a:custGeom>
            <a:avLst/>
            <a:gdLst/>
            <a:ahLst/>
            <a:cxnLst/>
            <a:rect l="l" t="t" r="r" b="b"/>
            <a:pathLst>
              <a:path w="671" h="671" extrusionOk="0">
                <a:moveTo>
                  <a:pt x="398" y="1"/>
                </a:moveTo>
                <a:cubicBezTo>
                  <a:pt x="398" y="1"/>
                  <a:pt x="294" y="105"/>
                  <a:pt x="210" y="210"/>
                </a:cubicBezTo>
                <a:lnTo>
                  <a:pt x="1" y="419"/>
                </a:lnTo>
                <a:lnTo>
                  <a:pt x="273" y="670"/>
                </a:lnTo>
                <a:lnTo>
                  <a:pt x="482" y="440"/>
                </a:lnTo>
                <a:cubicBezTo>
                  <a:pt x="587" y="356"/>
                  <a:pt x="670" y="231"/>
                  <a:pt x="670" y="231"/>
                </a:cubicBezTo>
                <a:lnTo>
                  <a:pt x="398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36"/>
          <p:cNvSpPr/>
          <p:nvPr/>
        </p:nvSpPr>
        <p:spPr>
          <a:xfrm>
            <a:off x="4338148" y="2556577"/>
            <a:ext cx="12866" cy="12034"/>
          </a:xfrm>
          <a:custGeom>
            <a:avLst/>
            <a:gdLst/>
            <a:ahLst/>
            <a:cxnLst/>
            <a:rect l="l" t="t" r="r" b="b"/>
            <a:pathLst>
              <a:path w="649" h="607" extrusionOk="0">
                <a:moveTo>
                  <a:pt x="440" y="0"/>
                </a:moveTo>
                <a:lnTo>
                  <a:pt x="442" y="3"/>
                </a:lnTo>
                <a:lnTo>
                  <a:pt x="442" y="3"/>
                </a:lnTo>
                <a:cubicBezTo>
                  <a:pt x="443" y="1"/>
                  <a:pt x="442" y="0"/>
                  <a:pt x="440" y="0"/>
                </a:cubicBezTo>
                <a:close/>
                <a:moveTo>
                  <a:pt x="442" y="3"/>
                </a:moveTo>
                <a:cubicBezTo>
                  <a:pt x="436" y="20"/>
                  <a:pt x="341" y="91"/>
                  <a:pt x="230" y="147"/>
                </a:cubicBezTo>
                <a:cubicBezTo>
                  <a:pt x="105" y="230"/>
                  <a:pt x="0" y="314"/>
                  <a:pt x="0" y="314"/>
                </a:cubicBezTo>
                <a:lnTo>
                  <a:pt x="188" y="607"/>
                </a:lnTo>
                <a:cubicBezTo>
                  <a:pt x="188" y="607"/>
                  <a:pt x="314" y="523"/>
                  <a:pt x="419" y="440"/>
                </a:cubicBezTo>
                <a:cubicBezTo>
                  <a:pt x="544" y="377"/>
                  <a:pt x="649" y="293"/>
                  <a:pt x="649" y="293"/>
                </a:cubicBezTo>
                <a:lnTo>
                  <a:pt x="442" y="3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36"/>
          <p:cNvSpPr/>
          <p:nvPr/>
        </p:nvSpPr>
        <p:spPr>
          <a:xfrm>
            <a:off x="4354741" y="2543710"/>
            <a:ext cx="13283" cy="12886"/>
          </a:xfrm>
          <a:custGeom>
            <a:avLst/>
            <a:gdLst/>
            <a:ahLst/>
            <a:cxnLst/>
            <a:rect l="l" t="t" r="r" b="b"/>
            <a:pathLst>
              <a:path w="670" h="650" extrusionOk="0">
                <a:moveTo>
                  <a:pt x="460" y="1"/>
                </a:moveTo>
                <a:cubicBezTo>
                  <a:pt x="460" y="21"/>
                  <a:pt x="356" y="126"/>
                  <a:pt x="230" y="210"/>
                </a:cubicBezTo>
                <a:cubicBezTo>
                  <a:pt x="126" y="293"/>
                  <a:pt x="0" y="356"/>
                  <a:pt x="0" y="356"/>
                </a:cubicBezTo>
                <a:lnTo>
                  <a:pt x="209" y="649"/>
                </a:lnTo>
                <a:cubicBezTo>
                  <a:pt x="209" y="649"/>
                  <a:pt x="335" y="565"/>
                  <a:pt x="439" y="461"/>
                </a:cubicBezTo>
                <a:cubicBezTo>
                  <a:pt x="544" y="398"/>
                  <a:pt x="670" y="293"/>
                  <a:pt x="670" y="293"/>
                </a:cubicBezTo>
                <a:lnTo>
                  <a:pt x="460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36"/>
          <p:cNvSpPr/>
          <p:nvPr/>
        </p:nvSpPr>
        <p:spPr>
          <a:xfrm>
            <a:off x="4370919" y="2531676"/>
            <a:ext cx="12866" cy="12470"/>
          </a:xfrm>
          <a:custGeom>
            <a:avLst/>
            <a:gdLst/>
            <a:ahLst/>
            <a:cxnLst/>
            <a:rect l="l" t="t" r="r" b="b"/>
            <a:pathLst>
              <a:path w="649" h="629" extrusionOk="0">
                <a:moveTo>
                  <a:pt x="419" y="1"/>
                </a:moveTo>
                <a:lnTo>
                  <a:pt x="421" y="4"/>
                </a:lnTo>
                <a:lnTo>
                  <a:pt x="421" y="4"/>
                </a:lnTo>
                <a:cubicBezTo>
                  <a:pt x="422" y="2"/>
                  <a:pt x="421" y="1"/>
                  <a:pt x="419" y="1"/>
                </a:cubicBezTo>
                <a:close/>
                <a:moveTo>
                  <a:pt x="421" y="4"/>
                </a:moveTo>
                <a:lnTo>
                  <a:pt x="421" y="4"/>
                </a:lnTo>
                <a:cubicBezTo>
                  <a:pt x="416" y="19"/>
                  <a:pt x="323" y="96"/>
                  <a:pt x="230" y="189"/>
                </a:cubicBezTo>
                <a:cubicBezTo>
                  <a:pt x="126" y="273"/>
                  <a:pt x="0" y="356"/>
                  <a:pt x="0" y="356"/>
                </a:cubicBezTo>
                <a:lnTo>
                  <a:pt x="209" y="628"/>
                </a:lnTo>
                <a:cubicBezTo>
                  <a:pt x="209" y="628"/>
                  <a:pt x="314" y="545"/>
                  <a:pt x="439" y="440"/>
                </a:cubicBezTo>
                <a:cubicBezTo>
                  <a:pt x="544" y="336"/>
                  <a:pt x="649" y="273"/>
                  <a:pt x="649" y="273"/>
                </a:cubicBezTo>
                <a:lnTo>
                  <a:pt x="421" y="4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36"/>
          <p:cNvSpPr/>
          <p:nvPr/>
        </p:nvSpPr>
        <p:spPr>
          <a:xfrm>
            <a:off x="4284620" y="2587682"/>
            <a:ext cx="13719" cy="11637"/>
          </a:xfrm>
          <a:custGeom>
            <a:avLst/>
            <a:gdLst/>
            <a:ahLst/>
            <a:cxnLst/>
            <a:rect l="l" t="t" r="r" b="b"/>
            <a:pathLst>
              <a:path w="692" h="587" extrusionOk="0">
                <a:moveTo>
                  <a:pt x="524" y="0"/>
                </a:moveTo>
                <a:cubicBezTo>
                  <a:pt x="524" y="0"/>
                  <a:pt x="399" y="84"/>
                  <a:pt x="273" y="126"/>
                </a:cubicBezTo>
                <a:cubicBezTo>
                  <a:pt x="127" y="210"/>
                  <a:pt x="1" y="272"/>
                  <a:pt x="1" y="272"/>
                </a:cubicBezTo>
                <a:lnTo>
                  <a:pt x="168" y="586"/>
                </a:lnTo>
                <a:cubicBezTo>
                  <a:pt x="168" y="586"/>
                  <a:pt x="294" y="524"/>
                  <a:pt x="419" y="440"/>
                </a:cubicBezTo>
                <a:cubicBezTo>
                  <a:pt x="545" y="377"/>
                  <a:pt x="691" y="314"/>
                  <a:pt x="691" y="314"/>
                </a:cubicBezTo>
                <a:lnTo>
                  <a:pt x="524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36"/>
          <p:cNvSpPr/>
          <p:nvPr/>
        </p:nvSpPr>
        <p:spPr>
          <a:xfrm>
            <a:off x="4302879" y="2577730"/>
            <a:ext cx="13303" cy="12054"/>
          </a:xfrm>
          <a:custGeom>
            <a:avLst/>
            <a:gdLst/>
            <a:ahLst/>
            <a:cxnLst/>
            <a:rect l="l" t="t" r="r" b="b"/>
            <a:pathLst>
              <a:path w="671" h="608" extrusionOk="0">
                <a:moveTo>
                  <a:pt x="503" y="0"/>
                </a:moveTo>
                <a:cubicBezTo>
                  <a:pt x="503" y="42"/>
                  <a:pt x="398" y="84"/>
                  <a:pt x="252" y="168"/>
                </a:cubicBezTo>
                <a:cubicBezTo>
                  <a:pt x="126" y="251"/>
                  <a:pt x="1" y="293"/>
                  <a:pt x="1" y="293"/>
                </a:cubicBezTo>
                <a:lnTo>
                  <a:pt x="147" y="607"/>
                </a:lnTo>
                <a:cubicBezTo>
                  <a:pt x="147" y="607"/>
                  <a:pt x="294" y="565"/>
                  <a:pt x="419" y="482"/>
                </a:cubicBezTo>
                <a:lnTo>
                  <a:pt x="670" y="314"/>
                </a:lnTo>
                <a:lnTo>
                  <a:pt x="50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36"/>
          <p:cNvSpPr/>
          <p:nvPr/>
        </p:nvSpPr>
        <p:spPr>
          <a:xfrm>
            <a:off x="4321138" y="2567362"/>
            <a:ext cx="13283" cy="12034"/>
          </a:xfrm>
          <a:custGeom>
            <a:avLst/>
            <a:gdLst/>
            <a:ahLst/>
            <a:cxnLst/>
            <a:rect l="l" t="t" r="r" b="b"/>
            <a:pathLst>
              <a:path w="670" h="607" extrusionOk="0">
                <a:moveTo>
                  <a:pt x="481" y="0"/>
                </a:moveTo>
                <a:cubicBezTo>
                  <a:pt x="461" y="0"/>
                  <a:pt x="335" y="84"/>
                  <a:pt x="230" y="168"/>
                </a:cubicBezTo>
                <a:cubicBezTo>
                  <a:pt x="105" y="251"/>
                  <a:pt x="0" y="314"/>
                  <a:pt x="0" y="314"/>
                </a:cubicBezTo>
                <a:lnTo>
                  <a:pt x="168" y="607"/>
                </a:lnTo>
                <a:lnTo>
                  <a:pt x="440" y="460"/>
                </a:lnTo>
                <a:cubicBezTo>
                  <a:pt x="565" y="377"/>
                  <a:pt x="670" y="293"/>
                  <a:pt x="670" y="293"/>
                </a:cubicBezTo>
                <a:lnTo>
                  <a:pt x="481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36"/>
          <p:cNvSpPr/>
          <p:nvPr/>
        </p:nvSpPr>
        <p:spPr>
          <a:xfrm>
            <a:off x="4227801" y="2610918"/>
            <a:ext cx="13283" cy="10388"/>
          </a:xfrm>
          <a:custGeom>
            <a:avLst/>
            <a:gdLst/>
            <a:ahLst/>
            <a:cxnLst/>
            <a:rect l="l" t="t" r="r" b="b"/>
            <a:pathLst>
              <a:path w="670" h="524" extrusionOk="0">
                <a:moveTo>
                  <a:pt x="565" y="0"/>
                </a:moveTo>
                <a:cubicBezTo>
                  <a:pt x="524" y="21"/>
                  <a:pt x="377" y="63"/>
                  <a:pt x="252" y="105"/>
                </a:cubicBezTo>
                <a:cubicBezTo>
                  <a:pt x="126" y="168"/>
                  <a:pt x="0" y="188"/>
                  <a:pt x="0" y="188"/>
                </a:cubicBezTo>
                <a:lnTo>
                  <a:pt x="105" y="523"/>
                </a:lnTo>
                <a:cubicBezTo>
                  <a:pt x="105" y="523"/>
                  <a:pt x="231" y="502"/>
                  <a:pt x="377" y="460"/>
                </a:cubicBezTo>
                <a:cubicBezTo>
                  <a:pt x="524" y="398"/>
                  <a:pt x="670" y="356"/>
                  <a:pt x="670" y="356"/>
                </a:cubicBez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36"/>
          <p:cNvSpPr/>
          <p:nvPr/>
        </p:nvSpPr>
        <p:spPr>
          <a:xfrm>
            <a:off x="4246872" y="2604613"/>
            <a:ext cx="12886" cy="10468"/>
          </a:xfrm>
          <a:custGeom>
            <a:avLst/>
            <a:gdLst/>
            <a:ahLst/>
            <a:cxnLst/>
            <a:rect l="l" t="t" r="r" b="b"/>
            <a:pathLst>
              <a:path w="650" h="528" extrusionOk="0">
                <a:moveTo>
                  <a:pt x="524" y="0"/>
                </a:moveTo>
                <a:cubicBezTo>
                  <a:pt x="505" y="0"/>
                  <a:pt x="378" y="52"/>
                  <a:pt x="252" y="88"/>
                </a:cubicBezTo>
                <a:lnTo>
                  <a:pt x="1" y="193"/>
                </a:lnTo>
                <a:lnTo>
                  <a:pt x="126" y="527"/>
                </a:lnTo>
                <a:lnTo>
                  <a:pt x="398" y="423"/>
                </a:lnTo>
                <a:lnTo>
                  <a:pt x="650" y="318"/>
                </a:lnTo>
                <a:lnTo>
                  <a:pt x="524" y="4"/>
                </a:lnTo>
                <a:cubicBezTo>
                  <a:pt x="527" y="1"/>
                  <a:pt x="527" y="0"/>
                  <a:pt x="52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36"/>
          <p:cNvSpPr/>
          <p:nvPr/>
        </p:nvSpPr>
        <p:spPr>
          <a:xfrm>
            <a:off x="4265964" y="2596386"/>
            <a:ext cx="12886" cy="11221"/>
          </a:xfrm>
          <a:custGeom>
            <a:avLst/>
            <a:gdLst/>
            <a:ahLst/>
            <a:cxnLst/>
            <a:rect l="l" t="t" r="r" b="b"/>
            <a:pathLst>
              <a:path w="650" h="566" extrusionOk="0">
                <a:moveTo>
                  <a:pt x="523" y="1"/>
                </a:moveTo>
                <a:cubicBezTo>
                  <a:pt x="523" y="1"/>
                  <a:pt x="398" y="64"/>
                  <a:pt x="272" y="147"/>
                </a:cubicBezTo>
                <a:cubicBezTo>
                  <a:pt x="210" y="168"/>
                  <a:pt x="126" y="189"/>
                  <a:pt x="84" y="210"/>
                </a:cubicBezTo>
                <a:cubicBezTo>
                  <a:pt x="21" y="252"/>
                  <a:pt x="0" y="252"/>
                  <a:pt x="0" y="252"/>
                </a:cubicBezTo>
                <a:lnTo>
                  <a:pt x="126" y="566"/>
                </a:lnTo>
                <a:cubicBezTo>
                  <a:pt x="126" y="566"/>
                  <a:pt x="168" y="524"/>
                  <a:pt x="210" y="524"/>
                </a:cubicBezTo>
                <a:cubicBezTo>
                  <a:pt x="272" y="503"/>
                  <a:pt x="335" y="482"/>
                  <a:pt x="398" y="461"/>
                </a:cubicBezTo>
                <a:cubicBezTo>
                  <a:pt x="523" y="398"/>
                  <a:pt x="649" y="315"/>
                  <a:pt x="649" y="315"/>
                </a:cubicBezTo>
                <a:lnTo>
                  <a:pt x="523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36"/>
          <p:cNvSpPr/>
          <p:nvPr/>
        </p:nvSpPr>
        <p:spPr>
          <a:xfrm>
            <a:off x="4167651" y="2626679"/>
            <a:ext cx="12470" cy="8723"/>
          </a:xfrm>
          <a:custGeom>
            <a:avLst/>
            <a:gdLst/>
            <a:ahLst/>
            <a:cxnLst/>
            <a:rect l="l" t="t" r="r" b="b"/>
            <a:pathLst>
              <a:path w="629" h="440" extrusionOk="0">
                <a:moveTo>
                  <a:pt x="565" y="0"/>
                </a:moveTo>
                <a:lnTo>
                  <a:pt x="1" y="105"/>
                </a:lnTo>
                <a:lnTo>
                  <a:pt x="42" y="440"/>
                </a:lnTo>
                <a:lnTo>
                  <a:pt x="628" y="335"/>
                </a:ln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36"/>
          <p:cNvSpPr/>
          <p:nvPr/>
        </p:nvSpPr>
        <p:spPr>
          <a:xfrm>
            <a:off x="4187555" y="2621703"/>
            <a:ext cx="13303" cy="9556"/>
          </a:xfrm>
          <a:custGeom>
            <a:avLst/>
            <a:gdLst/>
            <a:ahLst/>
            <a:cxnLst/>
            <a:rect l="l" t="t" r="r" b="b"/>
            <a:pathLst>
              <a:path w="671" h="482" extrusionOk="0">
                <a:moveTo>
                  <a:pt x="587" y="0"/>
                </a:moveTo>
                <a:cubicBezTo>
                  <a:pt x="587" y="42"/>
                  <a:pt x="419" y="63"/>
                  <a:pt x="294" y="84"/>
                </a:cubicBezTo>
                <a:cubicBezTo>
                  <a:pt x="168" y="126"/>
                  <a:pt x="1" y="147"/>
                  <a:pt x="1" y="147"/>
                </a:cubicBezTo>
                <a:lnTo>
                  <a:pt x="85" y="481"/>
                </a:lnTo>
                <a:cubicBezTo>
                  <a:pt x="85" y="481"/>
                  <a:pt x="210" y="460"/>
                  <a:pt x="377" y="440"/>
                </a:cubicBezTo>
                <a:cubicBezTo>
                  <a:pt x="503" y="398"/>
                  <a:pt x="670" y="356"/>
                  <a:pt x="670" y="356"/>
                </a:cubicBez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36"/>
          <p:cNvSpPr/>
          <p:nvPr/>
        </p:nvSpPr>
        <p:spPr>
          <a:xfrm>
            <a:off x="4207896" y="2617143"/>
            <a:ext cx="12450" cy="9972"/>
          </a:xfrm>
          <a:custGeom>
            <a:avLst/>
            <a:gdLst/>
            <a:ahLst/>
            <a:cxnLst/>
            <a:rect l="l" t="t" r="r" b="b"/>
            <a:pathLst>
              <a:path w="628" h="503" extrusionOk="0">
                <a:moveTo>
                  <a:pt x="523" y="0"/>
                </a:moveTo>
                <a:lnTo>
                  <a:pt x="524" y="2"/>
                </a:lnTo>
                <a:lnTo>
                  <a:pt x="524" y="2"/>
                </a:lnTo>
                <a:cubicBezTo>
                  <a:pt x="526" y="1"/>
                  <a:pt x="526" y="0"/>
                  <a:pt x="523" y="0"/>
                </a:cubicBezTo>
                <a:close/>
                <a:moveTo>
                  <a:pt x="524" y="2"/>
                </a:moveTo>
                <a:lnTo>
                  <a:pt x="524" y="2"/>
                </a:lnTo>
                <a:cubicBezTo>
                  <a:pt x="510" y="14"/>
                  <a:pt x="383" y="65"/>
                  <a:pt x="272" y="84"/>
                </a:cubicBezTo>
                <a:cubicBezTo>
                  <a:pt x="188" y="105"/>
                  <a:pt x="126" y="105"/>
                  <a:pt x="84" y="146"/>
                </a:cubicBezTo>
                <a:cubicBezTo>
                  <a:pt x="21" y="146"/>
                  <a:pt x="0" y="167"/>
                  <a:pt x="0" y="167"/>
                </a:cubicBezTo>
                <a:lnTo>
                  <a:pt x="84" y="502"/>
                </a:lnTo>
                <a:cubicBezTo>
                  <a:pt x="84" y="502"/>
                  <a:pt x="105" y="502"/>
                  <a:pt x="167" y="481"/>
                </a:cubicBezTo>
                <a:cubicBezTo>
                  <a:pt x="209" y="460"/>
                  <a:pt x="293" y="460"/>
                  <a:pt x="335" y="418"/>
                </a:cubicBezTo>
                <a:cubicBezTo>
                  <a:pt x="481" y="377"/>
                  <a:pt x="628" y="356"/>
                  <a:pt x="628" y="356"/>
                </a:cubicBezTo>
                <a:lnTo>
                  <a:pt x="524" y="2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36"/>
          <p:cNvSpPr/>
          <p:nvPr/>
        </p:nvSpPr>
        <p:spPr>
          <a:xfrm>
            <a:off x="4106252" y="2633320"/>
            <a:ext cx="12054" cy="6641"/>
          </a:xfrm>
          <a:custGeom>
            <a:avLst/>
            <a:gdLst/>
            <a:ahLst/>
            <a:cxnLst/>
            <a:rect l="l" t="t" r="r" b="b"/>
            <a:pathLst>
              <a:path w="608" h="335" extrusionOk="0">
                <a:moveTo>
                  <a:pt x="1" y="0"/>
                </a:moveTo>
                <a:lnTo>
                  <a:pt x="22" y="335"/>
                </a:lnTo>
                <a:lnTo>
                  <a:pt x="608" y="335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36"/>
          <p:cNvSpPr/>
          <p:nvPr/>
        </p:nvSpPr>
        <p:spPr>
          <a:xfrm>
            <a:off x="4126989" y="2631655"/>
            <a:ext cx="12054" cy="7890"/>
          </a:xfrm>
          <a:custGeom>
            <a:avLst/>
            <a:gdLst/>
            <a:ahLst/>
            <a:cxnLst/>
            <a:rect l="l" t="t" r="r" b="b"/>
            <a:pathLst>
              <a:path w="608" h="398" extrusionOk="0">
                <a:moveTo>
                  <a:pt x="587" y="0"/>
                </a:moveTo>
                <a:lnTo>
                  <a:pt x="1" y="63"/>
                </a:lnTo>
                <a:lnTo>
                  <a:pt x="22" y="398"/>
                </a:lnTo>
                <a:lnTo>
                  <a:pt x="608" y="356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36"/>
          <p:cNvSpPr/>
          <p:nvPr/>
        </p:nvSpPr>
        <p:spPr>
          <a:xfrm>
            <a:off x="4147330" y="2629573"/>
            <a:ext cx="12450" cy="8326"/>
          </a:xfrm>
          <a:custGeom>
            <a:avLst/>
            <a:gdLst/>
            <a:ahLst/>
            <a:cxnLst/>
            <a:rect l="l" t="t" r="r" b="b"/>
            <a:pathLst>
              <a:path w="628" h="420" extrusionOk="0">
                <a:moveTo>
                  <a:pt x="565" y="1"/>
                </a:moveTo>
                <a:lnTo>
                  <a:pt x="0" y="84"/>
                </a:lnTo>
                <a:lnTo>
                  <a:pt x="21" y="419"/>
                </a:lnTo>
                <a:lnTo>
                  <a:pt x="628" y="356"/>
                </a:lnTo>
                <a:lnTo>
                  <a:pt x="565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36"/>
          <p:cNvSpPr/>
          <p:nvPr/>
        </p:nvSpPr>
        <p:spPr>
          <a:xfrm>
            <a:off x="4044457" y="2629573"/>
            <a:ext cx="12034" cy="8326"/>
          </a:xfrm>
          <a:custGeom>
            <a:avLst/>
            <a:gdLst/>
            <a:ahLst/>
            <a:cxnLst/>
            <a:rect l="l" t="t" r="r" b="b"/>
            <a:pathLst>
              <a:path w="607" h="420" extrusionOk="0">
                <a:moveTo>
                  <a:pt x="42" y="1"/>
                </a:moveTo>
                <a:lnTo>
                  <a:pt x="0" y="356"/>
                </a:lnTo>
                <a:lnTo>
                  <a:pt x="586" y="419"/>
                </a:lnTo>
                <a:lnTo>
                  <a:pt x="607" y="84"/>
                </a:lnTo>
                <a:lnTo>
                  <a:pt x="4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36"/>
          <p:cNvSpPr/>
          <p:nvPr/>
        </p:nvSpPr>
        <p:spPr>
          <a:xfrm>
            <a:off x="4064778" y="2631655"/>
            <a:ext cx="12470" cy="7890"/>
          </a:xfrm>
          <a:custGeom>
            <a:avLst/>
            <a:gdLst/>
            <a:ahLst/>
            <a:cxnLst/>
            <a:rect l="l" t="t" r="r" b="b"/>
            <a:pathLst>
              <a:path w="629" h="398" extrusionOk="0">
                <a:moveTo>
                  <a:pt x="63" y="0"/>
                </a:moveTo>
                <a:lnTo>
                  <a:pt x="0" y="356"/>
                </a:lnTo>
                <a:lnTo>
                  <a:pt x="607" y="398"/>
                </a:lnTo>
                <a:lnTo>
                  <a:pt x="628" y="63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36"/>
          <p:cNvSpPr/>
          <p:nvPr/>
        </p:nvSpPr>
        <p:spPr>
          <a:xfrm>
            <a:off x="4085515" y="2632904"/>
            <a:ext cx="12054" cy="7058"/>
          </a:xfrm>
          <a:custGeom>
            <a:avLst/>
            <a:gdLst/>
            <a:ahLst/>
            <a:cxnLst/>
            <a:rect l="l" t="t" r="r" b="b"/>
            <a:pathLst>
              <a:path w="608" h="356" extrusionOk="0">
                <a:moveTo>
                  <a:pt x="22" y="0"/>
                </a:moveTo>
                <a:lnTo>
                  <a:pt x="1" y="356"/>
                </a:lnTo>
                <a:lnTo>
                  <a:pt x="607" y="356"/>
                </a:lnTo>
                <a:lnTo>
                  <a:pt x="607" y="21"/>
                </a:lnTo>
                <a:lnTo>
                  <a:pt x="22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36"/>
          <p:cNvSpPr/>
          <p:nvPr/>
        </p:nvSpPr>
        <p:spPr>
          <a:xfrm>
            <a:off x="3983059" y="2617143"/>
            <a:ext cx="12470" cy="9972"/>
          </a:xfrm>
          <a:custGeom>
            <a:avLst/>
            <a:gdLst/>
            <a:ahLst/>
            <a:cxnLst/>
            <a:rect l="l" t="t" r="r" b="b"/>
            <a:pathLst>
              <a:path w="629" h="503" extrusionOk="0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26" y="398"/>
                  <a:pt x="272" y="418"/>
                </a:cubicBezTo>
                <a:cubicBezTo>
                  <a:pt x="356" y="460"/>
                  <a:pt x="419" y="481"/>
                  <a:pt x="461" y="481"/>
                </a:cubicBezTo>
                <a:cubicBezTo>
                  <a:pt x="524" y="481"/>
                  <a:pt x="545" y="502"/>
                  <a:pt x="545" y="502"/>
                </a:cubicBezTo>
                <a:lnTo>
                  <a:pt x="628" y="167"/>
                </a:lnTo>
                <a:cubicBezTo>
                  <a:pt x="628" y="167"/>
                  <a:pt x="586" y="167"/>
                  <a:pt x="545" y="146"/>
                </a:cubicBezTo>
                <a:lnTo>
                  <a:pt x="377" y="84"/>
                </a:lnTo>
                <a:cubicBezTo>
                  <a:pt x="252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6"/>
          <p:cNvSpPr/>
          <p:nvPr/>
        </p:nvSpPr>
        <p:spPr>
          <a:xfrm>
            <a:off x="4003379" y="2622535"/>
            <a:ext cx="13303" cy="9139"/>
          </a:xfrm>
          <a:custGeom>
            <a:avLst/>
            <a:gdLst/>
            <a:ahLst/>
            <a:cxnLst/>
            <a:rect l="l" t="t" r="r" b="b"/>
            <a:pathLst>
              <a:path w="671" h="461" extrusionOk="0">
                <a:moveTo>
                  <a:pt x="84" y="0"/>
                </a:moveTo>
                <a:lnTo>
                  <a:pt x="1" y="335"/>
                </a:lnTo>
                <a:cubicBezTo>
                  <a:pt x="1" y="335"/>
                  <a:pt x="147" y="356"/>
                  <a:pt x="294" y="418"/>
                </a:cubicBezTo>
                <a:cubicBezTo>
                  <a:pt x="440" y="439"/>
                  <a:pt x="587" y="460"/>
                  <a:pt x="587" y="460"/>
                </a:cubicBezTo>
                <a:lnTo>
                  <a:pt x="670" y="126"/>
                </a:lnTo>
                <a:cubicBezTo>
                  <a:pt x="670" y="126"/>
                  <a:pt x="545" y="105"/>
                  <a:pt x="377" y="84"/>
                </a:cubicBezTo>
                <a:cubicBezTo>
                  <a:pt x="210" y="21"/>
                  <a:pt x="84" y="0"/>
                  <a:pt x="8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36"/>
          <p:cNvSpPr/>
          <p:nvPr/>
        </p:nvSpPr>
        <p:spPr>
          <a:xfrm>
            <a:off x="4023720" y="2626679"/>
            <a:ext cx="12450" cy="8723"/>
          </a:xfrm>
          <a:custGeom>
            <a:avLst/>
            <a:gdLst/>
            <a:ahLst/>
            <a:cxnLst/>
            <a:rect l="l" t="t" r="r" b="b"/>
            <a:pathLst>
              <a:path w="628" h="440" extrusionOk="0">
                <a:moveTo>
                  <a:pt x="63" y="0"/>
                </a:moveTo>
                <a:lnTo>
                  <a:pt x="0" y="335"/>
                </a:lnTo>
                <a:lnTo>
                  <a:pt x="586" y="440"/>
                </a:lnTo>
                <a:lnTo>
                  <a:pt x="628" y="105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36"/>
          <p:cNvSpPr/>
          <p:nvPr/>
        </p:nvSpPr>
        <p:spPr>
          <a:xfrm>
            <a:off x="3924574" y="2595969"/>
            <a:ext cx="13283" cy="10805"/>
          </a:xfrm>
          <a:custGeom>
            <a:avLst/>
            <a:gdLst/>
            <a:ahLst/>
            <a:cxnLst/>
            <a:rect l="l" t="t" r="r" b="b"/>
            <a:pathLst>
              <a:path w="670" h="545" extrusionOk="0">
                <a:moveTo>
                  <a:pt x="147" y="1"/>
                </a:moveTo>
                <a:lnTo>
                  <a:pt x="0" y="315"/>
                </a:lnTo>
                <a:cubicBezTo>
                  <a:pt x="0" y="315"/>
                  <a:pt x="147" y="357"/>
                  <a:pt x="272" y="440"/>
                </a:cubicBezTo>
                <a:cubicBezTo>
                  <a:pt x="356" y="482"/>
                  <a:pt x="398" y="503"/>
                  <a:pt x="461" y="524"/>
                </a:cubicBezTo>
                <a:cubicBezTo>
                  <a:pt x="502" y="545"/>
                  <a:pt x="523" y="545"/>
                  <a:pt x="523" y="545"/>
                </a:cubicBezTo>
                <a:lnTo>
                  <a:pt x="670" y="231"/>
                </a:lnTo>
                <a:cubicBezTo>
                  <a:pt x="670" y="231"/>
                  <a:pt x="628" y="210"/>
                  <a:pt x="586" y="210"/>
                </a:cubicBezTo>
                <a:cubicBezTo>
                  <a:pt x="523" y="210"/>
                  <a:pt x="482" y="189"/>
                  <a:pt x="398" y="126"/>
                </a:cubicBezTo>
                <a:cubicBezTo>
                  <a:pt x="272" y="85"/>
                  <a:pt x="147" y="1"/>
                  <a:pt x="147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36"/>
          <p:cNvSpPr/>
          <p:nvPr/>
        </p:nvSpPr>
        <p:spPr>
          <a:xfrm>
            <a:off x="3944062" y="2604276"/>
            <a:ext cx="12886" cy="10388"/>
          </a:xfrm>
          <a:custGeom>
            <a:avLst/>
            <a:gdLst/>
            <a:ahLst/>
            <a:cxnLst/>
            <a:rect l="l" t="t" r="r" b="b"/>
            <a:pathLst>
              <a:path w="650" h="524" extrusionOk="0">
                <a:moveTo>
                  <a:pt x="126" y="0"/>
                </a:moveTo>
                <a:lnTo>
                  <a:pt x="1" y="314"/>
                </a:lnTo>
                <a:lnTo>
                  <a:pt x="252" y="419"/>
                </a:lnTo>
                <a:lnTo>
                  <a:pt x="524" y="523"/>
                </a:lnTo>
                <a:lnTo>
                  <a:pt x="649" y="189"/>
                </a:lnTo>
                <a:lnTo>
                  <a:pt x="398" y="84"/>
                </a:lnTo>
                <a:cubicBezTo>
                  <a:pt x="252" y="63"/>
                  <a:pt x="126" y="0"/>
                  <a:pt x="126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36"/>
          <p:cNvSpPr/>
          <p:nvPr/>
        </p:nvSpPr>
        <p:spPr>
          <a:xfrm>
            <a:off x="3963570" y="2610918"/>
            <a:ext cx="13699" cy="10388"/>
          </a:xfrm>
          <a:custGeom>
            <a:avLst/>
            <a:gdLst/>
            <a:ahLst/>
            <a:cxnLst/>
            <a:rect l="l" t="t" r="r" b="b"/>
            <a:pathLst>
              <a:path w="691" h="524" extrusionOk="0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47" y="398"/>
                  <a:pt x="293" y="460"/>
                </a:cubicBezTo>
                <a:cubicBezTo>
                  <a:pt x="419" y="502"/>
                  <a:pt x="586" y="523"/>
                  <a:pt x="586" y="523"/>
                </a:cubicBezTo>
                <a:lnTo>
                  <a:pt x="691" y="188"/>
                </a:lnTo>
                <a:cubicBezTo>
                  <a:pt x="691" y="188"/>
                  <a:pt x="565" y="168"/>
                  <a:pt x="419" y="105"/>
                </a:cubicBezTo>
                <a:cubicBezTo>
                  <a:pt x="251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36"/>
          <p:cNvSpPr/>
          <p:nvPr/>
        </p:nvSpPr>
        <p:spPr>
          <a:xfrm>
            <a:off x="3869817" y="2567362"/>
            <a:ext cx="13283" cy="12034"/>
          </a:xfrm>
          <a:custGeom>
            <a:avLst/>
            <a:gdLst/>
            <a:ahLst/>
            <a:cxnLst/>
            <a:rect l="l" t="t" r="r" b="b"/>
            <a:pathLst>
              <a:path w="670" h="607" extrusionOk="0">
                <a:moveTo>
                  <a:pt x="189" y="0"/>
                </a:moveTo>
                <a:lnTo>
                  <a:pt x="0" y="293"/>
                </a:lnTo>
                <a:cubicBezTo>
                  <a:pt x="0" y="293"/>
                  <a:pt x="126" y="377"/>
                  <a:pt x="231" y="460"/>
                </a:cubicBezTo>
                <a:lnTo>
                  <a:pt x="503" y="607"/>
                </a:lnTo>
                <a:lnTo>
                  <a:pt x="670" y="314"/>
                </a:lnTo>
                <a:cubicBezTo>
                  <a:pt x="670" y="314"/>
                  <a:pt x="544" y="251"/>
                  <a:pt x="440" y="168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36"/>
          <p:cNvSpPr/>
          <p:nvPr/>
        </p:nvSpPr>
        <p:spPr>
          <a:xfrm>
            <a:off x="3887660" y="2578563"/>
            <a:ext cx="13283" cy="11617"/>
          </a:xfrm>
          <a:custGeom>
            <a:avLst/>
            <a:gdLst/>
            <a:ahLst/>
            <a:cxnLst/>
            <a:rect l="l" t="t" r="r" b="b"/>
            <a:pathLst>
              <a:path w="670" h="586" extrusionOk="0">
                <a:moveTo>
                  <a:pt x="167" y="0"/>
                </a:moveTo>
                <a:lnTo>
                  <a:pt x="0" y="314"/>
                </a:lnTo>
                <a:lnTo>
                  <a:pt x="251" y="460"/>
                </a:lnTo>
                <a:cubicBezTo>
                  <a:pt x="377" y="544"/>
                  <a:pt x="523" y="586"/>
                  <a:pt x="523" y="586"/>
                </a:cubicBezTo>
                <a:lnTo>
                  <a:pt x="670" y="272"/>
                </a:lnTo>
                <a:cubicBezTo>
                  <a:pt x="670" y="272"/>
                  <a:pt x="544" y="230"/>
                  <a:pt x="419" y="147"/>
                </a:cubicBezTo>
                <a:cubicBezTo>
                  <a:pt x="293" y="42"/>
                  <a:pt x="167" y="0"/>
                  <a:pt x="1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36"/>
          <p:cNvSpPr/>
          <p:nvPr/>
        </p:nvSpPr>
        <p:spPr>
          <a:xfrm>
            <a:off x="3905899" y="2587682"/>
            <a:ext cx="13719" cy="11637"/>
          </a:xfrm>
          <a:custGeom>
            <a:avLst/>
            <a:gdLst/>
            <a:ahLst/>
            <a:cxnLst/>
            <a:rect l="l" t="t" r="r" b="b"/>
            <a:pathLst>
              <a:path w="692" h="587" extrusionOk="0">
                <a:moveTo>
                  <a:pt x="168" y="0"/>
                </a:moveTo>
                <a:lnTo>
                  <a:pt x="1" y="314"/>
                </a:lnTo>
                <a:cubicBezTo>
                  <a:pt x="1" y="314"/>
                  <a:pt x="147" y="398"/>
                  <a:pt x="273" y="440"/>
                </a:cubicBezTo>
                <a:cubicBezTo>
                  <a:pt x="398" y="524"/>
                  <a:pt x="524" y="586"/>
                  <a:pt x="524" y="586"/>
                </a:cubicBezTo>
                <a:lnTo>
                  <a:pt x="691" y="272"/>
                </a:lnTo>
                <a:cubicBezTo>
                  <a:pt x="691" y="272"/>
                  <a:pt x="566" y="210"/>
                  <a:pt x="419" y="126"/>
                </a:cubicBezTo>
                <a:cubicBezTo>
                  <a:pt x="294" y="63"/>
                  <a:pt x="168" y="0"/>
                  <a:pt x="168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36"/>
          <p:cNvSpPr/>
          <p:nvPr/>
        </p:nvSpPr>
        <p:spPr>
          <a:xfrm>
            <a:off x="3819620" y="2531260"/>
            <a:ext cx="12886" cy="12470"/>
          </a:xfrm>
          <a:custGeom>
            <a:avLst/>
            <a:gdLst/>
            <a:ahLst/>
            <a:cxnLst/>
            <a:rect l="l" t="t" r="r" b="b"/>
            <a:pathLst>
              <a:path w="650" h="629" extrusionOk="0">
                <a:moveTo>
                  <a:pt x="231" y="1"/>
                </a:moveTo>
                <a:lnTo>
                  <a:pt x="1" y="252"/>
                </a:lnTo>
                <a:cubicBezTo>
                  <a:pt x="1" y="252"/>
                  <a:pt x="105" y="357"/>
                  <a:pt x="210" y="440"/>
                </a:cubicBezTo>
                <a:cubicBezTo>
                  <a:pt x="314" y="524"/>
                  <a:pt x="440" y="629"/>
                  <a:pt x="440" y="629"/>
                </a:cubicBezTo>
                <a:lnTo>
                  <a:pt x="649" y="357"/>
                </a:lnTo>
                <a:cubicBezTo>
                  <a:pt x="649" y="357"/>
                  <a:pt x="545" y="273"/>
                  <a:pt x="419" y="168"/>
                </a:cubicBezTo>
                <a:lnTo>
                  <a:pt x="231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36"/>
          <p:cNvSpPr/>
          <p:nvPr/>
        </p:nvSpPr>
        <p:spPr>
          <a:xfrm>
            <a:off x="3835797" y="2544126"/>
            <a:ext cx="13303" cy="12886"/>
          </a:xfrm>
          <a:custGeom>
            <a:avLst/>
            <a:gdLst/>
            <a:ahLst/>
            <a:cxnLst/>
            <a:rect l="l" t="t" r="r" b="b"/>
            <a:pathLst>
              <a:path w="671" h="650" extrusionOk="0">
                <a:moveTo>
                  <a:pt x="210" y="0"/>
                </a:moveTo>
                <a:lnTo>
                  <a:pt x="1" y="293"/>
                </a:lnTo>
                <a:cubicBezTo>
                  <a:pt x="1" y="293"/>
                  <a:pt x="84" y="377"/>
                  <a:pt x="231" y="482"/>
                </a:cubicBezTo>
                <a:cubicBezTo>
                  <a:pt x="356" y="544"/>
                  <a:pt x="461" y="649"/>
                  <a:pt x="461" y="649"/>
                </a:cubicBezTo>
                <a:lnTo>
                  <a:pt x="670" y="356"/>
                </a:lnTo>
                <a:cubicBezTo>
                  <a:pt x="670" y="356"/>
                  <a:pt x="566" y="293"/>
                  <a:pt x="440" y="210"/>
                </a:cubicBezTo>
                <a:cubicBezTo>
                  <a:pt x="335" y="105"/>
                  <a:pt x="210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36"/>
          <p:cNvSpPr/>
          <p:nvPr/>
        </p:nvSpPr>
        <p:spPr>
          <a:xfrm>
            <a:off x="3851974" y="2556160"/>
            <a:ext cx="13303" cy="12054"/>
          </a:xfrm>
          <a:custGeom>
            <a:avLst/>
            <a:gdLst/>
            <a:ahLst/>
            <a:cxnLst/>
            <a:rect l="l" t="t" r="r" b="b"/>
            <a:pathLst>
              <a:path w="671" h="608" extrusionOk="0">
                <a:moveTo>
                  <a:pt x="231" y="0"/>
                </a:moveTo>
                <a:lnTo>
                  <a:pt x="1" y="293"/>
                </a:lnTo>
                <a:cubicBezTo>
                  <a:pt x="1" y="293"/>
                  <a:pt x="147" y="356"/>
                  <a:pt x="252" y="440"/>
                </a:cubicBezTo>
                <a:cubicBezTo>
                  <a:pt x="377" y="523"/>
                  <a:pt x="482" y="607"/>
                  <a:pt x="482" y="607"/>
                </a:cubicBezTo>
                <a:lnTo>
                  <a:pt x="670" y="314"/>
                </a:lnTo>
                <a:cubicBezTo>
                  <a:pt x="670" y="314"/>
                  <a:pt x="524" y="230"/>
                  <a:pt x="419" y="147"/>
                </a:cubicBezTo>
                <a:cubicBezTo>
                  <a:pt x="356" y="105"/>
                  <a:pt x="231" y="0"/>
                  <a:pt x="231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36"/>
          <p:cNvSpPr/>
          <p:nvPr/>
        </p:nvSpPr>
        <p:spPr>
          <a:xfrm>
            <a:off x="3774815" y="2488537"/>
            <a:ext cx="13303" cy="13303"/>
          </a:xfrm>
          <a:custGeom>
            <a:avLst/>
            <a:gdLst/>
            <a:ahLst/>
            <a:cxnLst/>
            <a:rect l="l" t="t" r="r" b="b"/>
            <a:pathLst>
              <a:path w="671" h="671" extrusionOk="0">
                <a:moveTo>
                  <a:pt x="273" y="1"/>
                </a:moveTo>
                <a:lnTo>
                  <a:pt x="1" y="231"/>
                </a:lnTo>
                <a:cubicBezTo>
                  <a:pt x="1" y="231"/>
                  <a:pt x="105" y="335"/>
                  <a:pt x="189" y="440"/>
                </a:cubicBezTo>
                <a:lnTo>
                  <a:pt x="398" y="670"/>
                </a:lnTo>
                <a:lnTo>
                  <a:pt x="670" y="419"/>
                </a:lnTo>
                <a:lnTo>
                  <a:pt x="461" y="210"/>
                </a:lnTo>
                <a:cubicBezTo>
                  <a:pt x="377" y="105"/>
                  <a:pt x="273" y="1"/>
                  <a:pt x="273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6"/>
          <p:cNvSpPr/>
          <p:nvPr/>
        </p:nvSpPr>
        <p:spPr>
          <a:xfrm>
            <a:off x="3788930" y="2503881"/>
            <a:ext cx="12866" cy="12886"/>
          </a:xfrm>
          <a:custGeom>
            <a:avLst/>
            <a:gdLst/>
            <a:ahLst/>
            <a:cxnLst/>
            <a:rect l="l" t="t" r="r" b="b"/>
            <a:pathLst>
              <a:path w="649" h="650" extrusionOk="0">
                <a:moveTo>
                  <a:pt x="272" y="1"/>
                </a:moveTo>
                <a:lnTo>
                  <a:pt x="0" y="231"/>
                </a:lnTo>
                <a:lnTo>
                  <a:pt x="209" y="440"/>
                </a:lnTo>
                <a:lnTo>
                  <a:pt x="419" y="649"/>
                </a:lnTo>
                <a:lnTo>
                  <a:pt x="649" y="377"/>
                </a:lnTo>
                <a:lnTo>
                  <a:pt x="440" y="168"/>
                </a:lnTo>
                <a:lnTo>
                  <a:pt x="27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36"/>
          <p:cNvSpPr/>
          <p:nvPr/>
        </p:nvSpPr>
        <p:spPr>
          <a:xfrm>
            <a:off x="3803859" y="2517580"/>
            <a:ext cx="13303" cy="13283"/>
          </a:xfrm>
          <a:custGeom>
            <a:avLst/>
            <a:gdLst/>
            <a:ahLst/>
            <a:cxnLst/>
            <a:rect l="l" t="t" r="r" b="b"/>
            <a:pathLst>
              <a:path w="671" h="670" extrusionOk="0">
                <a:moveTo>
                  <a:pt x="252" y="0"/>
                </a:moveTo>
                <a:lnTo>
                  <a:pt x="0" y="272"/>
                </a:lnTo>
                <a:lnTo>
                  <a:pt x="210" y="482"/>
                </a:lnTo>
                <a:cubicBezTo>
                  <a:pt x="314" y="586"/>
                  <a:pt x="419" y="670"/>
                  <a:pt x="419" y="670"/>
                </a:cubicBezTo>
                <a:lnTo>
                  <a:pt x="670" y="398"/>
                </a:lnTo>
                <a:cubicBezTo>
                  <a:pt x="670" y="398"/>
                  <a:pt x="565" y="293"/>
                  <a:pt x="461" y="210"/>
                </a:cubicBezTo>
                <a:lnTo>
                  <a:pt x="252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36"/>
          <p:cNvSpPr/>
          <p:nvPr/>
        </p:nvSpPr>
        <p:spPr>
          <a:xfrm>
            <a:off x="3737068" y="2440004"/>
            <a:ext cx="12173" cy="12886"/>
          </a:xfrm>
          <a:custGeom>
            <a:avLst/>
            <a:gdLst/>
            <a:ahLst/>
            <a:cxnLst/>
            <a:rect l="l" t="t" r="r" b="b"/>
            <a:pathLst>
              <a:path w="614" h="650" extrusionOk="0">
                <a:moveTo>
                  <a:pt x="294" y="1"/>
                </a:moveTo>
                <a:lnTo>
                  <a:pt x="1" y="189"/>
                </a:lnTo>
                <a:cubicBezTo>
                  <a:pt x="1" y="189"/>
                  <a:pt x="84" y="314"/>
                  <a:pt x="147" y="419"/>
                </a:cubicBezTo>
                <a:cubicBezTo>
                  <a:pt x="231" y="545"/>
                  <a:pt x="315" y="649"/>
                  <a:pt x="315" y="649"/>
                </a:cubicBezTo>
                <a:lnTo>
                  <a:pt x="608" y="440"/>
                </a:lnTo>
                <a:cubicBezTo>
                  <a:pt x="609" y="442"/>
                  <a:pt x="610" y="443"/>
                  <a:pt x="611" y="443"/>
                </a:cubicBezTo>
                <a:cubicBezTo>
                  <a:pt x="614" y="443"/>
                  <a:pt x="536" y="345"/>
                  <a:pt x="440" y="231"/>
                </a:cubicBezTo>
                <a:cubicBezTo>
                  <a:pt x="356" y="105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36"/>
          <p:cNvSpPr/>
          <p:nvPr/>
        </p:nvSpPr>
        <p:spPr>
          <a:xfrm>
            <a:off x="3749101" y="2456598"/>
            <a:ext cx="12886" cy="13303"/>
          </a:xfrm>
          <a:custGeom>
            <a:avLst/>
            <a:gdLst/>
            <a:ahLst/>
            <a:cxnLst/>
            <a:rect l="l" t="t" r="r" b="b"/>
            <a:pathLst>
              <a:path w="650" h="671" extrusionOk="0">
                <a:moveTo>
                  <a:pt x="294" y="1"/>
                </a:moveTo>
                <a:lnTo>
                  <a:pt x="1" y="210"/>
                </a:lnTo>
                <a:cubicBezTo>
                  <a:pt x="1" y="210"/>
                  <a:pt x="84" y="335"/>
                  <a:pt x="189" y="440"/>
                </a:cubicBezTo>
                <a:cubicBezTo>
                  <a:pt x="252" y="545"/>
                  <a:pt x="356" y="670"/>
                  <a:pt x="356" y="670"/>
                </a:cubicBezTo>
                <a:lnTo>
                  <a:pt x="649" y="461"/>
                </a:lnTo>
                <a:cubicBezTo>
                  <a:pt x="649" y="461"/>
                  <a:pt x="566" y="356"/>
                  <a:pt x="461" y="231"/>
                </a:cubicBezTo>
                <a:cubicBezTo>
                  <a:pt x="356" y="126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36"/>
          <p:cNvSpPr/>
          <p:nvPr/>
        </p:nvSpPr>
        <p:spPr>
          <a:xfrm>
            <a:off x="3761968" y="2472775"/>
            <a:ext cx="12450" cy="12886"/>
          </a:xfrm>
          <a:custGeom>
            <a:avLst/>
            <a:gdLst/>
            <a:ahLst/>
            <a:cxnLst/>
            <a:rect l="l" t="t" r="r" b="b"/>
            <a:pathLst>
              <a:path w="628" h="650" extrusionOk="0">
                <a:moveTo>
                  <a:pt x="272" y="1"/>
                </a:moveTo>
                <a:lnTo>
                  <a:pt x="0" y="210"/>
                </a:lnTo>
                <a:cubicBezTo>
                  <a:pt x="0" y="210"/>
                  <a:pt x="84" y="314"/>
                  <a:pt x="189" y="440"/>
                </a:cubicBezTo>
                <a:cubicBezTo>
                  <a:pt x="293" y="545"/>
                  <a:pt x="356" y="649"/>
                  <a:pt x="356" y="649"/>
                </a:cubicBezTo>
                <a:lnTo>
                  <a:pt x="628" y="419"/>
                </a:lnTo>
                <a:cubicBezTo>
                  <a:pt x="628" y="419"/>
                  <a:pt x="523" y="314"/>
                  <a:pt x="440" y="210"/>
                </a:cubicBezTo>
                <a:cubicBezTo>
                  <a:pt x="335" y="126"/>
                  <a:pt x="272" y="1"/>
                  <a:pt x="272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36"/>
          <p:cNvSpPr/>
          <p:nvPr/>
        </p:nvSpPr>
        <p:spPr>
          <a:xfrm>
            <a:off x="3706378" y="2386496"/>
            <a:ext cx="11637" cy="13699"/>
          </a:xfrm>
          <a:custGeom>
            <a:avLst/>
            <a:gdLst/>
            <a:ahLst/>
            <a:cxnLst/>
            <a:rect l="l" t="t" r="r" b="b"/>
            <a:pathLst>
              <a:path w="587" h="691" extrusionOk="0">
                <a:moveTo>
                  <a:pt x="314" y="0"/>
                </a:moveTo>
                <a:lnTo>
                  <a:pt x="0" y="168"/>
                </a:lnTo>
                <a:cubicBezTo>
                  <a:pt x="0" y="168"/>
                  <a:pt x="63" y="293"/>
                  <a:pt x="147" y="419"/>
                </a:cubicBezTo>
                <a:cubicBezTo>
                  <a:pt x="210" y="544"/>
                  <a:pt x="272" y="691"/>
                  <a:pt x="272" y="691"/>
                </a:cubicBezTo>
                <a:lnTo>
                  <a:pt x="586" y="524"/>
                </a:lnTo>
                <a:cubicBezTo>
                  <a:pt x="586" y="524"/>
                  <a:pt x="524" y="398"/>
                  <a:pt x="461" y="272"/>
                </a:cubicBezTo>
                <a:cubicBezTo>
                  <a:pt x="377" y="126"/>
                  <a:pt x="314" y="0"/>
                  <a:pt x="31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36"/>
          <p:cNvSpPr/>
          <p:nvPr/>
        </p:nvSpPr>
        <p:spPr>
          <a:xfrm>
            <a:off x="3715914" y="2404755"/>
            <a:ext cx="12054" cy="13283"/>
          </a:xfrm>
          <a:custGeom>
            <a:avLst/>
            <a:gdLst/>
            <a:ahLst/>
            <a:cxnLst/>
            <a:rect l="l" t="t" r="r" b="b"/>
            <a:pathLst>
              <a:path w="608" h="670" extrusionOk="0">
                <a:moveTo>
                  <a:pt x="315" y="0"/>
                </a:moveTo>
                <a:lnTo>
                  <a:pt x="1" y="147"/>
                </a:lnTo>
                <a:cubicBezTo>
                  <a:pt x="1" y="147"/>
                  <a:pt x="43" y="293"/>
                  <a:pt x="126" y="419"/>
                </a:cubicBezTo>
                <a:lnTo>
                  <a:pt x="294" y="670"/>
                </a:lnTo>
                <a:lnTo>
                  <a:pt x="607" y="502"/>
                </a:lnTo>
                <a:cubicBezTo>
                  <a:pt x="587" y="481"/>
                  <a:pt x="524" y="398"/>
                  <a:pt x="440" y="251"/>
                </a:cubicBezTo>
                <a:cubicBezTo>
                  <a:pt x="356" y="126"/>
                  <a:pt x="315" y="0"/>
                  <a:pt x="31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36"/>
          <p:cNvSpPr/>
          <p:nvPr/>
        </p:nvSpPr>
        <p:spPr>
          <a:xfrm>
            <a:off x="3726283" y="2422994"/>
            <a:ext cx="12054" cy="13303"/>
          </a:xfrm>
          <a:custGeom>
            <a:avLst/>
            <a:gdLst/>
            <a:ahLst/>
            <a:cxnLst/>
            <a:rect l="l" t="t" r="r" b="b"/>
            <a:pathLst>
              <a:path w="608" h="671" extrusionOk="0">
                <a:moveTo>
                  <a:pt x="294" y="1"/>
                </a:moveTo>
                <a:lnTo>
                  <a:pt x="1" y="168"/>
                </a:lnTo>
                <a:lnTo>
                  <a:pt x="147" y="440"/>
                </a:lnTo>
                <a:cubicBezTo>
                  <a:pt x="231" y="566"/>
                  <a:pt x="315" y="670"/>
                  <a:pt x="315" y="670"/>
                </a:cubicBezTo>
                <a:lnTo>
                  <a:pt x="608" y="482"/>
                </a:lnTo>
                <a:cubicBezTo>
                  <a:pt x="587" y="461"/>
                  <a:pt x="524" y="336"/>
                  <a:pt x="440" y="231"/>
                </a:cubicBezTo>
                <a:cubicBezTo>
                  <a:pt x="356" y="84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36"/>
          <p:cNvSpPr/>
          <p:nvPr/>
        </p:nvSpPr>
        <p:spPr>
          <a:xfrm>
            <a:off x="3684392" y="2329657"/>
            <a:ext cx="10388" cy="13303"/>
          </a:xfrm>
          <a:custGeom>
            <a:avLst/>
            <a:gdLst/>
            <a:ahLst/>
            <a:cxnLst/>
            <a:rect l="l" t="t" r="r" b="b"/>
            <a:pathLst>
              <a:path w="524" h="671" extrusionOk="0">
                <a:moveTo>
                  <a:pt x="335" y="1"/>
                </a:moveTo>
                <a:lnTo>
                  <a:pt x="0" y="106"/>
                </a:lnTo>
                <a:cubicBezTo>
                  <a:pt x="0" y="106"/>
                  <a:pt x="21" y="231"/>
                  <a:pt x="63" y="378"/>
                </a:cubicBezTo>
                <a:cubicBezTo>
                  <a:pt x="126" y="524"/>
                  <a:pt x="168" y="671"/>
                  <a:pt x="168" y="671"/>
                </a:cubicBezTo>
                <a:lnTo>
                  <a:pt x="524" y="566"/>
                </a:lnTo>
                <a:cubicBezTo>
                  <a:pt x="524" y="524"/>
                  <a:pt x="461" y="378"/>
                  <a:pt x="419" y="252"/>
                </a:cubicBezTo>
                <a:cubicBezTo>
                  <a:pt x="356" y="126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36"/>
          <p:cNvSpPr/>
          <p:nvPr/>
        </p:nvSpPr>
        <p:spPr>
          <a:xfrm>
            <a:off x="3690617" y="2348749"/>
            <a:ext cx="10805" cy="12886"/>
          </a:xfrm>
          <a:custGeom>
            <a:avLst/>
            <a:gdLst/>
            <a:ahLst/>
            <a:cxnLst/>
            <a:rect l="l" t="t" r="r" b="b"/>
            <a:pathLst>
              <a:path w="545" h="650" extrusionOk="0">
                <a:moveTo>
                  <a:pt x="335" y="0"/>
                </a:moveTo>
                <a:lnTo>
                  <a:pt x="0" y="126"/>
                </a:lnTo>
                <a:lnTo>
                  <a:pt x="84" y="398"/>
                </a:lnTo>
                <a:lnTo>
                  <a:pt x="189" y="649"/>
                </a:lnTo>
                <a:lnTo>
                  <a:pt x="503" y="524"/>
                </a:lnTo>
                <a:cubicBezTo>
                  <a:pt x="544" y="524"/>
                  <a:pt x="482" y="398"/>
                  <a:pt x="440" y="252"/>
                </a:cubicBezTo>
                <a:lnTo>
                  <a:pt x="33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36"/>
          <p:cNvSpPr/>
          <p:nvPr/>
        </p:nvSpPr>
        <p:spPr>
          <a:xfrm>
            <a:off x="3698488" y="2367821"/>
            <a:ext cx="11221" cy="12886"/>
          </a:xfrm>
          <a:custGeom>
            <a:avLst/>
            <a:gdLst/>
            <a:ahLst/>
            <a:cxnLst/>
            <a:rect l="l" t="t" r="r" b="b"/>
            <a:pathLst>
              <a:path w="566" h="650" extrusionOk="0">
                <a:moveTo>
                  <a:pt x="315" y="1"/>
                </a:moveTo>
                <a:lnTo>
                  <a:pt x="1" y="126"/>
                </a:lnTo>
                <a:cubicBezTo>
                  <a:pt x="1" y="126"/>
                  <a:pt x="43" y="168"/>
                  <a:pt x="43" y="210"/>
                </a:cubicBezTo>
                <a:cubicBezTo>
                  <a:pt x="64" y="273"/>
                  <a:pt x="85" y="336"/>
                  <a:pt x="126" y="398"/>
                </a:cubicBezTo>
                <a:cubicBezTo>
                  <a:pt x="168" y="524"/>
                  <a:pt x="252" y="650"/>
                  <a:pt x="252" y="650"/>
                </a:cubicBezTo>
                <a:lnTo>
                  <a:pt x="566" y="524"/>
                </a:lnTo>
                <a:cubicBezTo>
                  <a:pt x="545" y="524"/>
                  <a:pt x="482" y="398"/>
                  <a:pt x="419" y="273"/>
                </a:cubicBezTo>
                <a:cubicBezTo>
                  <a:pt x="398" y="210"/>
                  <a:pt x="378" y="126"/>
                  <a:pt x="357" y="85"/>
                </a:cubicBezTo>
                <a:cubicBezTo>
                  <a:pt x="315" y="22"/>
                  <a:pt x="315" y="1"/>
                  <a:pt x="31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36"/>
          <p:cNvSpPr/>
          <p:nvPr/>
        </p:nvSpPr>
        <p:spPr>
          <a:xfrm>
            <a:off x="3670296" y="2269527"/>
            <a:ext cx="9139" cy="12450"/>
          </a:xfrm>
          <a:custGeom>
            <a:avLst/>
            <a:gdLst/>
            <a:ahLst/>
            <a:cxnLst/>
            <a:rect l="l" t="t" r="r" b="b"/>
            <a:pathLst>
              <a:path w="461" h="628" extrusionOk="0">
                <a:moveTo>
                  <a:pt x="356" y="0"/>
                </a:moveTo>
                <a:lnTo>
                  <a:pt x="0" y="42"/>
                </a:lnTo>
                <a:lnTo>
                  <a:pt x="105" y="628"/>
                </a:lnTo>
                <a:lnTo>
                  <a:pt x="460" y="565"/>
                </a:lnTo>
                <a:lnTo>
                  <a:pt x="356" y="0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36"/>
          <p:cNvSpPr/>
          <p:nvPr/>
        </p:nvSpPr>
        <p:spPr>
          <a:xfrm>
            <a:off x="3674440" y="2289432"/>
            <a:ext cx="9139" cy="13283"/>
          </a:xfrm>
          <a:custGeom>
            <a:avLst/>
            <a:gdLst/>
            <a:ahLst/>
            <a:cxnLst/>
            <a:rect l="l" t="t" r="r" b="b"/>
            <a:pathLst>
              <a:path w="461" h="670" extrusionOk="0">
                <a:moveTo>
                  <a:pt x="335" y="0"/>
                </a:moveTo>
                <a:lnTo>
                  <a:pt x="0" y="84"/>
                </a:lnTo>
                <a:cubicBezTo>
                  <a:pt x="0" y="84"/>
                  <a:pt x="21" y="210"/>
                  <a:pt x="42" y="377"/>
                </a:cubicBezTo>
                <a:cubicBezTo>
                  <a:pt x="63" y="503"/>
                  <a:pt x="126" y="670"/>
                  <a:pt x="126" y="670"/>
                </a:cubicBezTo>
                <a:lnTo>
                  <a:pt x="461" y="586"/>
                </a:lnTo>
                <a:cubicBezTo>
                  <a:pt x="440" y="565"/>
                  <a:pt x="419" y="419"/>
                  <a:pt x="398" y="293"/>
                </a:cubicBezTo>
                <a:cubicBezTo>
                  <a:pt x="356" y="168"/>
                  <a:pt x="335" y="0"/>
                  <a:pt x="335" y="0"/>
                </a:cubicBez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36"/>
          <p:cNvSpPr/>
          <p:nvPr/>
        </p:nvSpPr>
        <p:spPr>
          <a:xfrm>
            <a:off x="3678583" y="2309753"/>
            <a:ext cx="9972" cy="12470"/>
          </a:xfrm>
          <a:custGeom>
            <a:avLst/>
            <a:gdLst/>
            <a:ahLst/>
            <a:cxnLst/>
            <a:rect l="l" t="t" r="r" b="b"/>
            <a:pathLst>
              <a:path w="503" h="629" extrusionOk="0">
                <a:moveTo>
                  <a:pt x="335" y="1"/>
                </a:moveTo>
                <a:lnTo>
                  <a:pt x="1" y="84"/>
                </a:lnTo>
                <a:cubicBezTo>
                  <a:pt x="1" y="84"/>
                  <a:pt x="1" y="105"/>
                  <a:pt x="21" y="168"/>
                </a:cubicBezTo>
                <a:cubicBezTo>
                  <a:pt x="42" y="210"/>
                  <a:pt x="42" y="294"/>
                  <a:pt x="84" y="335"/>
                </a:cubicBezTo>
                <a:cubicBezTo>
                  <a:pt x="126" y="482"/>
                  <a:pt x="147" y="628"/>
                  <a:pt x="147" y="628"/>
                </a:cubicBezTo>
                <a:lnTo>
                  <a:pt x="503" y="524"/>
                </a:lnTo>
                <a:cubicBezTo>
                  <a:pt x="503" y="524"/>
                  <a:pt x="461" y="398"/>
                  <a:pt x="419" y="273"/>
                </a:cubicBezTo>
                <a:cubicBezTo>
                  <a:pt x="398" y="189"/>
                  <a:pt x="398" y="126"/>
                  <a:pt x="356" y="84"/>
                </a:cubicBezTo>
                <a:cubicBezTo>
                  <a:pt x="356" y="22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36"/>
          <p:cNvSpPr/>
          <p:nvPr/>
        </p:nvSpPr>
        <p:spPr>
          <a:xfrm>
            <a:off x="3665717" y="2208128"/>
            <a:ext cx="7078" cy="12054"/>
          </a:xfrm>
          <a:custGeom>
            <a:avLst/>
            <a:gdLst/>
            <a:ahLst/>
            <a:cxnLst/>
            <a:rect l="l" t="t" r="r" b="b"/>
            <a:pathLst>
              <a:path w="357" h="608" extrusionOk="0">
                <a:moveTo>
                  <a:pt x="1" y="0"/>
                </a:moveTo>
                <a:lnTo>
                  <a:pt x="1" y="607"/>
                </a:lnTo>
                <a:lnTo>
                  <a:pt x="357" y="586"/>
                </a:lnTo>
                <a:lnTo>
                  <a:pt x="336" y="0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36"/>
          <p:cNvSpPr/>
          <p:nvPr/>
        </p:nvSpPr>
        <p:spPr>
          <a:xfrm>
            <a:off x="3666133" y="2228866"/>
            <a:ext cx="7910" cy="12054"/>
          </a:xfrm>
          <a:custGeom>
            <a:avLst/>
            <a:gdLst/>
            <a:ahLst/>
            <a:cxnLst/>
            <a:rect l="l" t="t" r="r" b="b"/>
            <a:pathLst>
              <a:path w="399" h="608" extrusionOk="0">
                <a:moveTo>
                  <a:pt x="1" y="1"/>
                </a:moveTo>
                <a:lnTo>
                  <a:pt x="43" y="607"/>
                </a:lnTo>
                <a:lnTo>
                  <a:pt x="398" y="586"/>
                </a:lnTo>
                <a:lnTo>
                  <a:pt x="357" y="1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36"/>
          <p:cNvSpPr/>
          <p:nvPr/>
        </p:nvSpPr>
        <p:spPr>
          <a:xfrm>
            <a:off x="3667798" y="2249186"/>
            <a:ext cx="8326" cy="12054"/>
          </a:xfrm>
          <a:custGeom>
            <a:avLst/>
            <a:gdLst/>
            <a:ahLst/>
            <a:cxnLst/>
            <a:rect l="l" t="t" r="r" b="b"/>
            <a:pathLst>
              <a:path w="420" h="608" extrusionOk="0">
                <a:moveTo>
                  <a:pt x="356" y="1"/>
                </a:moveTo>
                <a:lnTo>
                  <a:pt x="1" y="22"/>
                </a:lnTo>
                <a:lnTo>
                  <a:pt x="63" y="608"/>
                </a:lnTo>
                <a:lnTo>
                  <a:pt x="419" y="566"/>
                </a:lnTo>
                <a:lnTo>
                  <a:pt x="356" y="1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36"/>
          <p:cNvSpPr/>
          <p:nvPr/>
        </p:nvSpPr>
        <p:spPr>
          <a:xfrm>
            <a:off x="3667798" y="1770070"/>
            <a:ext cx="867800" cy="433930"/>
          </a:xfrm>
          <a:custGeom>
            <a:avLst/>
            <a:gdLst/>
            <a:ahLst/>
            <a:cxnLst/>
            <a:rect l="l" t="t" r="r" b="b"/>
            <a:pathLst>
              <a:path w="43773" h="21888" fill="none" extrusionOk="0">
                <a:moveTo>
                  <a:pt x="1" y="21887"/>
                </a:moveTo>
                <a:cubicBezTo>
                  <a:pt x="1" y="9814"/>
                  <a:pt x="9793" y="1"/>
                  <a:pt x="21887" y="1"/>
                </a:cubicBezTo>
                <a:cubicBezTo>
                  <a:pt x="33960" y="1"/>
                  <a:pt x="43773" y="9814"/>
                  <a:pt x="43773" y="21887"/>
                </a:cubicBezTo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miter lim="209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36"/>
          <p:cNvSpPr/>
          <p:nvPr/>
        </p:nvSpPr>
        <p:spPr>
          <a:xfrm>
            <a:off x="3647894" y="2192784"/>
            <a:ext cx="42743" cy="42326"/>
          </a:xfrm>
          <a:custGeom>
            <a:avLst/>
            <a:gdLst/>
            <a:ahLst/>
            <a:cxnLst/>
            <a:rect l="l" t="t" r="r" b="b"/>
            <a:pathLst>
              <a:path w="2156" h="2135" extrusionOk="0">
                <a:moveTo>
                  <a:pt x="1067" y="0"/>
                </a:moveTo>
                <a:cubicBezTo>
                  <a:pt x="481" y="0"/>
                  <a:pt x="0" y="460"/>
                  <a:pt x="0" y="1067"/>
                </a:cubicBezTo>
                <a:cubicBezTo>
                  <a:pt x="0" y="1653"/>
                  <a:pt x="481" y="2134"/>
                  <a:pt x="1067" y="2134"/>
                </a:cubicBezTo>
                <a:cubicBezTo>
                  <a:pt x="1674" y="2134"/>
                  <a:pt x="2155" y="1674"/>
                  <a:pt x="2155" y="1067"/>
                </a:cubicBezTo>
                <a:cubicBezTo>
                  <a:pt x="2155" y="481"/>
                  <a:pt x="1653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36"/>
          <p:cNvSpPr/>
          <p:nvPr/>
        </p:nvSpPr>
        <p:spPr>
          <a:xfrm>
            <a:off x="4085099" y="2614645"/>
            <a:ext cx="42326" cy="42743"/>
          </a:xfrm>
          <a:custGeom>
            <a:avLst/>
            <a:gdLst/>
            <a:ahLst/>
            <a:cxnLst/>
            <a:rect l="l" t="t" r="r" b="b"/>
            <a:pathLst>
              <a:path w="2135" h="2156" extrusionOk="0">
                <a:moveTo>
                  <a:pt x="1068" y="0"/>
                </a:moveTo>
                <a:cubicBezTo>
                  <a:pt x="461" y="0"/>
                  <a:pt x="1" y="482"/>
                  <a:pt x="1" y="1068"/>
                </a:cubicBezTo>
                <a:cubicBezTo>
                  <a:pt x="1" y="1674"/>
                  <a:pt x="461" y="2156"/>
                  <a:pt x="1068" y="2156"/>
                </a:cubicBezTo>
                <a:cubicBezTo>
                  <a:pt x="1675" y="2156"/>
                  <a:pt x="2135" y="1674"/>
                  <a:pt x="2135" y="1068"/>
                </a:cubicBezTo>
                <a:cubicBezTo>
                  <a:pt x="2135" y="482"/>
                  <a:pt x="1675" y="0"/>
                  <a:pt x="1068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36"/>
          <p:cNvSpPr/>
          <p:nvPr/>
        </p:nvSpPr>
        <p:spPr>
          <a:xfrm>
            <a:off x="4512371" y="2192784"/>
            <a:ext cx="42326" cy="42326"/>
          </a:xfrm>
          <a:custGeom>
            <a:avLst/>
            <a:gdLst/>
            <a:ahLst/>
            <a:cxnLst/>
            <a:rect l="l" t="t" r="r" b="b"/>
            <a:pathLst>
              <a:path w="2135" h="2135" extrusionOk="0">
                <a:moveTo>
                  <a:pt x="1067" y="0"/>
                </a:moveTo>
                <a:cubicBezTo>
                  <a:pt x="460" y="0"/>
                  <a:pt x="0" y="460"/>
                  <a:pt x="0" y="1067"/>
                </a:cubicBezTo>
                <a:cubicBezTo>
                  <a:pt x="0" y="1653"/>
                  <a:pt x="460" y="2134"/>
                  <a:pt x="1067" y="2134"/>
                </a:cubicBezTo>
                <a:cubicBezTo>
                  <a:pt x="1674" y="2134"/>
                  <a:pt x="2134" y="1674"/>
                  <a:pt x="2134" y="1067"/>
                </a:cubicBezTo>
                <a:cubicBezTo>
                  <a:pt x="2134" y="481"/>
                  <a:pt x="1674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36"/>
          <p:cNvSpPr/>
          <p:nvPr/>
        </p:nvSpPr>
        <p:spPr>
          <a:xfrm>
            <a:off x="3741231" y="1848895"/>
            <a:ext cx="730075" cy="730492"/>
          </a:xfrm>
          <a:custGeom>
            <a:avLst/>
            <a:gdLst/>
            <a:ahLst/>
            <a:cxnLst/>
            <a:rect l="l" t="t" r="r" b="b"/>
            <a:pathLst>
              <a:path w="36826" h="36847" fill="none" extrusionOk="0">
                <a:moveTo>
                  <a:pt x="22367" y="2197"/>
                </a:moveTo>
                <a:cubicBezTo>
                  <a:pt x="31323" y="4374"/>
                  <a:pt x="36826" y="13413"/>
                  <a:pt x="34650" y="22368"/>
                </a:cubicBezTo>
                <a:cubicBezTo>
                  <a:pt x="32473" y="31344"/>
                  <a:pt x="23434" y="36847"/>
                  <a:pt x="14458" y="34671"/>
                </a:cubicBezTo>
                <a:cubicBezTo>
                  <a:pt x="5503" y="32495"/>
                  <a:pt x="0" y="23456"/>
                  <a:pt x="2176" y="14480"/>
                </a:cubicBezTo>
                <a:cubicBezTo>
                  <a:pt x="4352" y="5503"/>
                  <a:pt x="13391" y="0"/>
                  <a:pt x="22367" y="2197"/>
                </a:cubicBezTo>
                <a:close/>
              </a:path>
            </a:pathLst>
          </a:custGeom>
          <a:solidFill>
            <a:srgbClr val="1EFFC1"/>
          </a:solidFill>
          <a:ln w="28575" cap="flat" cmpd="sng">
            <a:solidFill>
              <a:srgbClr val="FFFFFF"/>
            </a:solidFill>
            <a:prstDash val="solid"/>
            <a:miter lim="209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36"/>
          <p:cNvSpPr/>
          <p:nvPr/>
        </p:nvSpPr>
        <p:spPr>
          <a:xfrm>
            <a:off x="4693638" y="2067648"/>
            <a:ext cx="273367" cy="271047"/>
          </a:xfrm>
          <a:custGeom>
            <a:avLst/>
            <a:gdLst/>
            <a:ahLst/>
            <a:cxnLst/>
            <a:rect l="l" t="t" r="r" b="b"/>
            <a:pathLst>
              <a:path w="13789" h="13672" extrusionOk="0">
                <a:moveTo>
                  <a:pt x="4610" y="613"/>
                </a:moveTo>
                <a:cubicBezTo>
                  <a:pt x="5550" y="613"/>
                  <a:pt x="6492" y="985"/>
                  <a:pt x="7198" y="1734"/>
                </a:cubicBezTo>
                <a:cubicBezTo>
                  <a:pt x="8516" y="3136"/>
                  <a:pt x="8474" y="5396"/>
                  <a:pt x="7030" y="6735"/>
                </a:cubicBezTo>
                <a:cubicBezTo>
                  <a:pt x="6356" y="7369"/>
                  <a:pt x="5483" y="7689"/>
                  <a:pt x="4610" y="7689"/>
                </a:cubicBezTo>
                <a:cubicBezTo>
                  <a:pt x="3667" y="7689"/>
                  <a:pt x="2725" y="7317"/>
                  <a:pt x="2030" y="6568"/>
                </a:cubicBezTo>
                <a:cubicBezTo>
                  <a:pt x="691" y="5166"/>
                  <a:pt x="753" y="2906"/>
                  <a:pt x="2197" y="1567"/>
                </a:cubicBezTo>
                <a:cubicBezTo>
                  <a:pt x="2871" y="933"/>
                  <a:pt x="3739" y="613"/>
                  <a:pt x="4610" y="613"/>
                </a:cubicBezTo>
                <a:close/>
                <a:moveTo>
                  <a:pt x="4605" y="1"/>
                </a:moveTo>
                <a:cubicBezTo>
                  <a:pt x="3589" y="1"/>
                  <a:pt x="2562" y="373"/>
                  <a:pt x="1758" y="1127"/>
                </a:cubicBezTo>
                <a:cubicBezTo>
                  <a:pt x="84" y="2697"/>
                  <a:pt x="0" y="5312"/>
                  <a:pt x="1569" y="6986"/>
                </a:cubicBezTo>
                <a:cubicBezTo>
                  <a:pt x="2389" y="7853"/>
                  <a:pt x="3484" y="8293"/>
                  <a:pt x="4582" y="8293"/>
                </a:cubicBezTo>
                <a:cubicBezTo>
                  <a:pt x="5447" y="8293"/>
                  <a:pt x="6314" y="8020"/>
                  <a:pt x="7051" y="7467"/>
                </a:cubicBezTo>
                <a:lnTo>
                  <a:pt x="8349" y="8827"/>
                </a:lnTo>
                <a:cubicBezTo>
                  <a:pt x="8139" y="9288"/>
                  <a:pt x="8202" y="9832"/>
                  <a:pt x="8579" y="10229"/>
                </a:cubicBezTo>
                <a:lnTo>
                  <a:pt x="11424" y="13263"/>
                </a:lnTo>
                <a:cubicBezTo>
                  <a:pt x="11686" y="13536"/>
                  <a:pt x="12033" y="13672"/>
                  <a:pt x="12373" y="13672"/>
                </a:cubicBezTo>
                <a:cubicBezTo>
                  <a:pt x="12686" y="13672"/>
                  <a:pt x="12993" y="13557"/>
                  <a:pt x="13224" y="13326"/>
                </a:cubicBezTo>
                <a:cubicBezTo>
                  <a:pt x="13747" y="12824"/>
                  <a:pt x="13789" y="12008"/>
                  <a:pt x="13287" y="11506"/>
                </a:cubicBezTo>
                <a:lnTo>
                  <a:pt x="10441" y="8472"/>
                </a:lnTo>
                <a:cubicBezTo>
                  <a:pt x="10180" y="8211"/>
                  <a:pt x="9829" y="8081"/>
                  <a:pt x="9478" y="8081"/>
                </a:cubicBezTo>
                <a:cubicBezTo>
                  <a:pt x="9322" y="8081"/>
                  <a:pt x="9166" y="8106"/>
                  <a:pt x="9018" y="8158"/>
                </a:cubicBezTo>
                <a:lnTo>
                  <a:pt x="7742" y="6798"/>
                </a:lnTo>
                <a:cubicBezTo>
                  <a:pt x="9081" y="5208"/>
                  <a:pt x="9039" y="2822"/>
                  <a:pt x="7574" y="1295"/>
                </a:cubicBezTo>
                <a:cubicBezTo>
                  <a:pt x="6792" y="436"/>
                  <a:pt x="5704" y="1"/>
                  <a:pt x="46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36"/>
          <p:cNvSpPr/>
          <p:nvPr/>
        </p:nvSpPr>
        <p:spPr>
          <a:xfrm>
            <a:off x="4706901" y="2079801"/>
            <a:ext cx="155170" cy="140123"/>
          </a:xfrm>
          <a:custGeom>
            <a:avLst/>
            <a:gdLst/>
            <a:ahLst/>
            <a:cxnLst/>
            <a:rect l="l" t="t" r="r" b="b"/>
            <a:pathLst>
              <a:path w="7827" h="7068" extrusionOk="0">
                <a:moveTo>
                  <a:pt x="3934" y="0"/>
                </a:moveTo>
                <a:cubicBezTo>
                  <a:pt x="3065" y="0"/>
                  <a:pt x="2192" y="320"/>
                  <a:pt x="1507" y="954"/>
                </a:cubicBezTo>
                <a:cubicBezTo>
                  <a:pt x="84" y="2293"/>
                  <a:pt x="1" y="4553"/>
                  <a:pt x="1340" y="5955"/>
                </a:cubicBezTo>
                <a:cubicBezTo>
                  <a:pt x="2037" y="6696"/>
                  <a:pt x="2979" y="7068"/>
                  <a:pt x="3923" y="7068"/>
                </a:cubicBezTo>
                <a:cubicBezTo>
                  <a:pt x="4790" y="7068"/>
                  <a:pt x="5659" y="6753"/>
                  <a:pt x="6340" y="6122"/>
                </a:cubicBezTo>
                <a:cubicBezTo>
                  <a:pt x="7742" y="4783"/>
                  <a:pt x="7826" y="2523"/>
                  <a:pt x="6487" y="1121"/>
                </a:cubicBezTo>
                <a:cubicBezTo>
                  <a:pt x="5803" y="372"/>
                  <a:pt x="4871" y="0"/>
                  <a:pt x="3934" y="0"/>
                </a:cubicBezTo>
                <a:close/>
              </a:path>
            </a:pathLst>
          </a:custGeom>
          <a:solidFill>
            <a:srgbClr val="052643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36"/>
          <p:cNvSpPr/>
          <p:nvPr/>
        </p:nvSpPr>
        <p:spPr>
          <a:xfrm>
            <a:off x="2986268" y="2696781"/>
            <a:ext cx="283735" cy="176720"/>
          </a:xfrm>
          <a:custGeom>
            <a:avLst/>
            <a:gdLst/>
            <a:ahLst/>
            <a:cxnLst/>
            <a:rect l="l" t="t" r="r" b="b"/>
            <a:pathLst>
              <a:path w="14312" h="8914" extrusionOk="0">
                <a:moveTo>
                  <a:pt x="837" y="0"/>
                </a:moveTo>
                <a:cubicBezTo>
                  <a:pt x="377" y="0"/>
                  <a:pt x="0" y="356"/>
                  <a:pt x="0" y="837"/>
                </a:cubicBezTo>
                <a:lnTo>
                  <a:pt x="0" y="8077"/>
                </a:lnTo>
                <a:cubicBezTo>
                  <a:pt x="0" y="8537"/>
                  <a:pt x="377" y="8914"/>
                  <a:pt x="837" y="8914"/>
                </a:cubicBezTo>
                <a:lnTo>
                  <a:pt x="13475" y="8914"/>
                </a:lnTo>
                <a:cubicBezTo>
                  <a:pt x="13935" y="8914"/>
                  <a:pt x="14312" y="8537"/>
                  <a:pt x="14312" y="8077"/>
                </a:cubicBezTo>
                <a:lnTo>
                  <a:pt x="14312" y="837"/>
                </a:lnTo>
                <a:cubicBezTo>
                  <a:pt x="14312" y="356"/>
                  <a:pt x="13935" y="0"/>
                  <a:pt x="13475" y="0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36"/>
          <p:cNvSpPr/>
          <p:nvPr/>
        </p:nvSpPr>
        <p:spPr>
          <a:xfrm>
            <a:off x="3010732" y="2720412"/>
            <a:ext cx="85049" cy="32394"/>
          </a:xfrm>
          <a:custGeom>
            <a:avLst/>
            <a:gdLst/>
            <a:ahLst/>
            <a:cxnLst/>
            <a:rect l="l" t="t" r="r" b="b"/>
            <a:pathLst>
              <a:path w="4290" h="1634" extrusionOk="0">
                <a:moveTo>
                  <a:pt x="607" y="1"/>
                </a:moveTo>
                <a:cubicBezTo>
                  <a:pt x="252" y="1"/>
                  <a:pt x="1" y="252"/>
                  <a:pt x="1" y="608"/>
                </a:cubicBezTo>
                <a:lnTo>
                  <a:pt x="1" y="1026"/>
                </a:lnTo>
                <a:cubicBezTo>
                  <a:pt x="1" y="1361"/>
                  <a:pt x="252" y="1633"/>
                  <a:pt x="607" y="1633"/>
                </a:cubicBezTo>
                <a:lnTo>
                  <a:pt x="3683" y="1633"/>
                </a:lnTo>
                <a:cubicBezTo>
                  <a:pt x="3997" y="1633"/>
                  <a:pt x="4290" y="1361"/>
                  <a:pt x="4290" y="1026"/>
                </a:cubicBezTo>
                <a:lnTo>
                  <a:pt x="4290" y="608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36"/>
          <p:cNvSpPr/>
          <p:nvPr/>
        </p:nvSpPr>
        <p:spPr>
          <a:xfrm>
            <a:off x="3010732" y="2769361"/>
            <a:ext cx="85049" cy="80093"/>
          </a:xfrm>
          <a:custGeom>
            <a:avLst/>
            <a:gdLst/>
            <a:ahLst/>
            <a:cxnLst/>
            <a:rect l="l" t="t" r="r" b="b"/>
            <a:pathLst>
              <a:path w="4290" h="4040" extrusionOk="0">
                <a:moveTo>
                  <a:pt x="607" y="1"/>
                </a:moveTo>
                <a:cubicBezTo>
                  <a:pt x="252" y="1"/>
                  <a:pt x="1" y="252"/>
                  <a:pt x="1" y="587"/>
                </a:cubicBezTo>
                <a:lnTo>
                  <a:pt x="1" y="3453"/>
                </a:lnTo>
                <a:cubicBezTo>
                  <a:pt x="1" y="3788"/>
                  <a:pt x="252" y="4039"/>
                  <a:pt x="607" y="4039"/>
                </a:cubicBezTo>
                <a:lnTo>
                  <a:pt x="3683" y="4039"/>
                </a:lnTo>
                <a:cubicBezTo>
                  <a:pt x="3997" y="4039"/>
                  <a:pt x="4290" y="3788"/>
                  <a:pt x="4290" y="3453"/>
                </a:cubicBezTo>
                <a:lnTo>
                  <a:pt x="4290" y="587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36"/>
          <p:cNvSpPr/>
          <p:nvPr/>
        </p:nvSpPr>
        <p:spPr>
          <a:xfrm>
            <a:off x="3116519" y="2724992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36"/>
          <p:cNvSpPr/>
          <p:nvPr/>
        </p:nvSpPr>
        <p:spPr>
          <a:xfrm>
            <a:off x="3116519" y="274239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36"/>
          <p:cNvSpPr/>
          <p:nvPr/>
        </p:nvSpPr>
        <p:spPr>
          <a:xfrm>
            <a:off x="3116519" y="275940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36"/>
          <p:cNvSpPr/>
          <p:nvPr/>
        </p:nvSpPr>
        <p:spPr>
          <a:xfrm>
            <a:off x="3116519" y="277641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8900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36"/>
          <p:cNvSpPr/>
          <p:nvPr/>
        </p:nvSpPr>
        <p:spPr>
          <a:xfrm>
            <a:off x="3116519" y="279342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36"/>
          <p:cNvSpPr/>
          <p:nvPr/>
        </p:nvSpPr>
        <p:spPr>
          <a:xfrm>
            <a:off x="3116519" y="281043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36"/>
          <p:cNvSpPr/>
          <p:nvPr/>
        </p:nvSpPr>
        <p:spPr>
          <a:xfrm>
            <a:off x="3116519" y="2827865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36"/>
          <p:cNvSpPr/>
          <p:nvPr/>
        </p:nvSpPr>
        <p:spPr>
          <a:xfrm>
            <a:off x="3116519" y="2844875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8900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36"/>
          <p:cNvSpPr/>
          <p:nvPr/>
        </p:nvSpPr>
        <p:spPr>
          <a:xfrm>
            <a:off x="3126888" y="2623764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36"/>
          <p:cNvSpPr/>
          <p:nvPr/>
        </p:nvSpPr>
        <p:spPr>
          <a:xfrm>
            <a:off x="3126888" y="2635798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36"/>
          <p:cNvSpPr/>
          <p:nvPr/>
        </p:nvSpPr>
        <p:spPr>
          <a:xfrm>
            <a:off x="3126888" y="264741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36"/>
          <p:cNvSpPr/>
          <p:nvPr/>
        </p:nvSpPr>
        <p:spPr>
          <a:xfrm>
            <a:off x="3126888" y="258934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36"/>
          <p:cNvSpPr/>
          <p:nvPr/>
        </p:nvSpPr>
        <p:spPr>
          <a:xfrm>
            <a:off x="3126888" y="2600549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36"/>
          <p:cNvSpPr/>
          <p:nvPr/>
        </p:nvSpPr>
        <p:spPr>
          <a:xfrm>
            <a:off x="3126888" y="261214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36"/>
          <p:cNvSpPr/>
          <p:nvPr/>
        </p:nvSpPr>
        <p:spPr>
          <a:xfrm>
            <a:off x="3126888" y="2554079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36"/>
          <p:cNvSpPr/>
          <p:nvPr/>
        </p:nvSpPr>
        <p:spPr>
          <a:xfrm>
            <a:off x="3126888" y="2565280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36"/>
          <p:cNvSpPr/>
          <p:nvPr/>
        </p:nvSpPr>
        <p:spPr>
          <a:xfrm>
            <a:off x="3126888" y="2577314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36"/>
          <p:cNvSpPr/>
          <p:nvPr/>
        </p:nvSpPr>
        <p:spPr>
          <a:xfrm>
            <a:off x="3126888" y="2518829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36"/>
          <p:cNvSpPr/>
          <p:nvPr/>
        </p:nvSpPr>
        <p:spPr>
          <a:xfrm>
            <a:off x="3126888" y="253042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7"/>
                </a:lnTo>
                <a:lnTo>
                  <a:pt x="0" y="35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36"/>
          <p:cNvSpPr/>
          <p:nvPr/>
        </p:nvSpPr>
        <p:spPr>
          <a:xfrm>
            <a:off x="3126888" y="254204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36"/>
          <p:cNvSpPr/>
          <p:nvPr/>
        </p:nvSpPr>
        <p:spPr>
          <a:xfrm>
            <a:off x="3126888" y="2483560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36"/>
          <p:cNvSpPr/>
          <p:nvPr/>
        </p:nvSpPr>
        <p:spPr>
          <a:xfrm>
            <a:off x="3126888" y="2495594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6"/>
          <p:cNvSpPr/>
          <p:nvPr/>
        </p:nvSpPr>
        <p:spPr>
          <a:xfrm>
            <a:off x="3126888" y="250679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6"/>
          <p:cNvSpPr/>
          <p:nvPr/>
        </p:nvSpPr>
        <p:spPr>
          <a:xfrm>
            <a:off x="3126888" y="244872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36"/>
          <p:cNvSpPr/>
          <p:nvPr/>
        </p:nvSpPr>
        <p:spPr>
          <a:xfrm>
            <a:off x="3126888" y="246032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36"/>
          <p:cNvSpPr/>
          <p:nvPr/>
        </p:nvSpPr>
        <p:spPr>
          <a:xfrm>
            <a:off x="3126888" y="2471943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36"/>
          <p:cNvSpPr/>
          <p:nvPr/>
        </p:nvSpPr>
        <p:spPr>
          <a:xfrm>
            <a:off x="3125639" y="2413458"/>
            <a:ext cx="4580" cy="6661"/>
          </a:xfrm>
          <a:custGeom>
            <a:avLst/>
            <a:gdLst/>
            <a:ahLst/>
            <a:cxnLst/>
            <a:rect l="l" t="t" r="r" b="b"/>
            <a:pathLst>
              <a:path w="231" h="336" extrusionOk="0">
                <a:moveTo>
                  <a:pt x="42" y="335"/>
                </a:moveTo>
                <a:lnTo>
                  <a:pt x="231" y="335"/>
                </a:lnTo>
                <a:lnTo>
                  <a:pt x="210" y="1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36"/>
          <p:cNvSpPr/>
          <p:nvPr/>
        </p:nvSpPr>
        <p:spPr>
          <a:xfrm>
            <a:off x="3126888" y="2425492"/>
            <a:ext cx="3331" cy="6245"/>
          </a:xfrm>
          <a:custGeom>
            <a:avLst/>
            <a:gdLst/>
            <a:ahLst/>
            <a:cxnLst/>
            <a:rect l="l" t="t" r="r" b="b"/>
            <a:pathLst>
              <a:path w="168" h="315" extrusionOk="0">
                <a:moveTo>
                  <a:pt x="0" y="314"/>
                </a:moveTo>
                <a:lnTo>
                  <a:pt x="168" y="314"/>
                </a:lnTo>
                <a:lnTo>
                  <a:pt x="16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36"/>
          <p:cNvSpPr/>
          <p:nvPr/>
        </p:nvSpPr>
        <p:spPr>
          <a:xfrm>
            <a:off x="3126888" y="2436694"/>
            <a:ext cx="4163" cy="7058"/>
          </a:xfrm>
          <a:custGeom>
            <a:avLst/>
            <a:gdLst/>
            <a:ahLst/>
            <a:cxnLst/>
            <a:rect l="l" t="t" r="r" b="b"/>
            <a:pathLst>
              <a:path w="210" h="356" extrusionOk="0">
                <a:moveTo>
                  <a:pt x="0" y="0"/>
                </a:moveTo>
                <a:lnTo>
                  <a:pt x="209" y="0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36"/>
          <p:cNvSpPr/>
          <p:nvPr/>
        </p:nvSpPr>
        <p:spPr>
          <a:xfrm>
            <a:off x="3122724" y="2378209"/>
            <a:ext cx="4599" cy="7474"/>
          </a:xfrm>
          <a:custGeom>
            <a:avLst/>
            <a:gdLst/>
            <a:ahLst/>
            <a:cxnLst/>
            <a:rect l="l" t="t" r="r" b="b"/>
            <a:pathLst>
              <a:path w="232" h="377" extrusionOk="0">
                <a:moveTo>
                  <a:pt x="22" y="377"/>
                </a:moveTo>
                <a:lnTo>
                  <a:pt x="231" y="335"/>
                </a:lnTo>
                <a:lnTo>
                  <a:pt x="189" y="0"/>
                </a:lnTo>
                <a:lnTo>
                  <a:pt x="1" y="2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36"/>
          <p:cNvSpPr/>
          <p:nvPr/>
        </p:nvSpPr>
        <p:spPr>
          <a:xfrm>
            <a:off x="3124390" y="2390223"/>
            <a:ext cx="4580" cy="6661"/>
          </a:xfrm>
          <a:custGeom>
            <a:avLst/>
            <a:gdLst/>
            <a:ahLst/>
            <a:cxnLst/>
            <a:rect l="l" t="t" r="r" b="b"/>
            <a:pathLst>
              <a:path w="231" h="336" extrusionOk="0">
                <a:moveTo>
                  <a:pt x="42" y="336"/>
                </a:moveTo>
                <a:lnTo>
                  <a:pt x="231" y="315"/>
                </a:lnTo>
                <a:lnTo>
                  <a:pt x="168" y="1"/>
                </a:lnTo>
                <a:lnTo>
                  <a:pt x="1" y="22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36"/>
          <p:cNvSpPr/>
          <p:nvPr/>
        </p:nvSpPr>
        <p:spPr>
          <a:xfrm>
            <a:off x="3125222" y="2401424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21" y="356"/>
                </a:moveTo>
                <a:lnTo>
                  <a:pt x="210" y="356"/>
                </a:lnTo>
                <a:lnTo>
                  <a:pt x="210" y="1"/>
                </a:lnTo>
                <a:lnTo>
                  <a:pt x="0" y="4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36"/>
          <p:cNvSpPr/>
          <p:nvPr/>
        </p:nvSpPr>
        <p:spPr>
          <a:xfrm>
            <a:off x="3114437" y="2344189"/>
            <a:ext cx="5412" cy="7058"/>
          </a:xfrm>
          <a:custGeom>
            <a:avLst/>
            <a:gdLst/>
            <a:ahLst/>
            <a:cxnLst/>
            <a:rect l="l" t="t" r="r" b="b"/>
            <a:pathLst>
              <a:path w="273" h="356" extrusionOk="0">
                <a:moveTo>
                  <a:pt x="105" y="356"/>
                </a:moveTo>
                <a:lnTo>
                  <a:pt x="272" y="314"/>
                </a:lnTo>
                <a:lnTo>
                  <a:pt x="21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36"/>
          <p:cNvSpPr/>
          <p:nvPr/>
        </p:nvSpPr>
        <p:spPr>
          <a:xfrm>
            <a:off x="3117332" y="2355390"/>
            <a:ext cx="5412" cy="7474"/>
          </a:xfrm>
          <a:custGeom>
            <a:avLst/>
            <a:gdLst/>
            <a:ahLst/>
            <a:cxnLst/>
            <a:rect l="l" t="t" r="r" b="b"/>
            <a:pathLst>
              <a:path w="273" h="377" extrusionOk="0">
                <a:moveTo>
                  <a:pt x="85" y="377"/>
                </a:moveTo>
                <a:lnTo>
                  <a:pt x="273" y="314"/>
                </a:lnTo>
                <a:lnTo>
                  <a:pt x="189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36"/>
          <p:cNvSpPr/>
          <p:nvPr/>
        </p:nvSpPr>
        <p:spPr>
          <a:xfrm>
            <a:off x="3120663" y="2367008"/>
            <a:ext cx="4580" cy="6641"/>
          </a:xfrm>
          <a:custGeom>
            <a:avLst/>
            <a:gdLst/>
            <a:ahLst/>
            <a:cxnLst/>
            <a:rect l="l" t="t" r="r" b="b"/>
            <a:pathLst>
              <a:path w="231" h="335" extrusionOk="0">
                <a:moveTo>
                  <a:pt x="42" y="335"/>
                </a:moveTo>
                <a:lnTo>
                  <a:pt x="230" y="314"/>
                </a:lnTo>
                <a:cubicBezTo>
                  <a:pt x="210" y="209"/>
                  <a:pt x="210" y="105"/>
                  <a:pt x="189" y="0"/>
                </a:cubicBezTo>
                <a:lnTo>
                  <a:pt x="0" y="42"/>
                </a:lnTo>
                <a:cubicBezTo>
                  <a:pt x="21" y="126"/>
                  <a:pt x="21" y="230"/>
                  <a:pt x="42" y="335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36"/>
          <p:cNvSpPr/>
          <p:nvPr/>
        </p:nvSpPr>
        <p:spPr>
          <a:xfrm>
            <a:off x="3102404" y="2311002"/>
            <a:ext cx="6245" cy="7078"/>
          </a:xfrm>
          <a:custGeom>
            <a:avLst/>
            <a:gdLst/>
            <a:ahLst/>
            <a:cxnLst/>
            <a:rect l="l" t="t" r="r" b="b"/>
            <a:pathLst>
              <a:path w="315" h="357" extrusionOk="0">
                <a:moveTo>
                  <a:pt x="126" y="356"/>
                </a:moveTo>
                <a:lnTo>
                  <a:pt x="315" y="272"/>
                </a:lnTo>
                <a:lnTo>
                  <a:pt x="168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36"/>
          <p:cNvSpPr/>
          <p:nvPr/>
        </p:nvSpPr>
        <p:spPr>
          <a:xfrm>
            <a:off x="3106547" y="2321786"/>
            <a:ext cx="6245" cy="7078"/>
          </a:xfrm>
          <a:custGeom>
            <a:avLst/>
            <a:gdLst/>
            <a:ahLst/>
            <a:cxnLst/>
            <a:rect l="l" t="t" r="r" b="b"/>
            <a:pathLst>
              <a:path w="315" h="357" extrusionOk="0">
                <a:moveTo>
                  <a:pt x="126" y="356"/>
                </a:moveTo>
                <a:lnTo>
                  <a:pt x="315" y="314"/>
                </a:lnTo>
                <a:lnTo>
                  <a:pt x="189" y="0"/>
                </a:lnTo>
                <a:lnTo>
                  <a:pt x="1" y="84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6"/>
          <p:cNvSpPr/>
          <p:nvPr/>
        </p:nvSpPr>
        <p:spPr>
          <a:xfrm>
            <a:off x="3110710" y="2332571"/>
            <a:ext cx="5829" cy="7494"/>
          </a:xfrm>
          <a:custGeom>
            <a:avLst/>
            <a:gdLst/>
            <a:ahLst/>
            <a:cxnLst/>
            <a:rect l="l" t="t" r="r" b="b"/>
            <a:pathLst>
              <a:path w="294" h="378" extrusionOk="0">
                <a:moveTo>
                  <a:pt x="105" y="377"/>
                </a:moveTo>
                <a:lnTo>
                  <a:pt x="293" y="314"/>
                </a:lnTo>
                <a:lnTo>
                  <a:pt x="188" y="0"/>
                </a:lnTo>
                <a:lnTo>
                  <a:pt x="0" y="84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36"/>
          <p:cNvSpPr/>
          <p:nvPr/>
        </p:nvSpPr>
        <p:spPr>
          <a:xfrm>
            <a:off x="3085810" y="2279896"/>
            <a:ext cx="6661" cy="7058"/>
          </a:xfrm>
          <a:custGeom>
            <a:avLst/>
            <a:gdLst/>
            <a:ahLst/>
            <a:cxnLst/>
            <a:rect l="l" t="t" r="r" b="b"/>
            <a:pathLst>
              <a:path w="336" h="356" extrusionOk="0">
                <a:moveTo>
                  <a:pt x="147" y="356"/>
                </a:moveTo>
                <a:lnTo>
                  <a:pt x="335" y="272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36"/>
          <p:cNvSpPr/>
          <p:nvPr/>
        </p:nvSpPr>
        <p:spPr>
          <a:xfrm>
            <a:off x="3091619" y="2290264"/>
            <a:ext cx="6661" cy="7058"/>
          </a:xfrm>
          <a:custGeom>
            <a:avLst/>
            <a:gdLst/>
            <a:ahLst/>
            <a:cxnLst/>
            <a:rect l="l" t="t" r="r" b="b"/>
            <a:pathLst>
              <a:path w="336" h="356" extrusionOk="0">
                <a:moveTo>
                  <a:pt x="147" y="356"/>
                </a:moveTo>
                <a:lnTo>
                  <a:pt x="335" y="272"/>
                </a:lnTo>
                <a:cubicBezTo>
                  <a:pt x="294" y="168"/>
                  <a:pt x="231" y="63"/>
                  <a:pt x="189" y="0"/>
                </a:cubicBezTo>
                <a:lnTo>
                  <a:pt x="1" y="105"/>
                </a:lnTo>
                <a:cubicBezTo>
                  <a:pt x="84" y="147"/>
                  <a:pt x="126" y="251"/>
                  <a:pt x="147" y="356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36"/>
          <p:cNvSpPr/>
          <p:nvPr/>
        </p:nvSpPr>
        <p:spPr>
          <a:xfrm>
            <a:off x="3097427" y="2299800"/>
            <a:ext cx="6245" cy="7890"/>
          </a:xfrm>
          <a:custGeom>
            <a:avLst/>
            <a:gdLst/>
            <a:ahLst/>
            <a:cxnLst/>
            <a:rect l="l" t="t" r="r" b="b"/>
            <a:pathLst>
              <a:path w="315" h="398" extrusionOk="0">
                <a:moveTo>
                  <a:pt x="126" y="398"/>
                </a:moveTo>
                <a:lnTo>
                  <a:pt x="314" y="314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36"/>
          <p:cNvSpPr/>
          <p:nvPr/>
        </p:nvSpPr>
        <p:spPr>
          <a:xfrm>
            <a:off x="3065489" y="2250852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10" y="356"/>
                </a:moveTo>
                <a:lnTo>
                  <a:pt x="377" y="252"/>
                </a:lnTo>
                <a:lnTo>
                  <a:pt x="168" y="0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36"/>
          <p:cNvSpPr/>
          <p:nvPr/>
        </p:nvSpPr>
        <p:spPr>
          <a:xfrm>
            <a:off x="3072963" y="2259971"/>
            <a:ext cx="6641" cy="7494"/>
          </a:xfrm>
          <a:custGeom>
            <a:avLst/>
            <a:gdLst/>
            <a:ahLst/>
            <a:cxnLst/>
            <a:rect l="l" t="t" r="r" b="b"/>
            <a:pathLst>
              <a:path w="335" h="378" extrusionOk="0">
                <a:moveTo>
                  <a:pt x="188" y="377"/>
                </a:moveTo>
                <a:lnTo>
                  <a:pt x="335" y="273"/>
                </a:lnTo>
                <a:lnTo>
                  <a:pt x="147" y="1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36"/>
          <p:cNvSpPr/>
          <p:nvPr/>
        </p:nvSpPr>
        <p:spPr>
          <a:xfrm>
            <a:off x="3079585" y="2269527"/>
            <a:ext cx="6661" cy="7474"/>
          </a:xfrm>
          <a:custGeom>
            <a:avLst/>
            <a:gdLst/>
            <a:ahLst/>
            <a:cxnLst/>
            <a:rect l="l" t="t" r="r" b="b"/>
            <a:pathLst>
              <a:path w="336" h="377" extrusionOk="0">
                <a:moveTo>
                  <a:pt x="189" y="377"/>
                </a:moveTo>
                <a:lnTo>
                  <a:pt x="336" y="272"/>
                </a:lnTo>
                <a:lnTo>
                  <a:pt x="168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36"/>
          <p:cNvSpPr/>
          <p:nvPr/>
        </p:nvSpPr>
        <p:spPr>
          <a:xfrm>
            <a:off x="3042254" y="2224306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31" y="356"/>
                </a:moveTo>
                <a:lnTo>
                  <a:pt x="377" y="231"/>
                </a:lnTo>
                <a:lnTo>
                  <a:pt x="126" y="0"/>
                </a:lnTo>
                <a:lnTo>
                  <a:pt x="1" y="126"/>
                </a:lnTo>
                <a:cubicBezTo>
                  <a:pt x="84" y="231"/>
                  <a:pt x="168" y="293"/>
                  <a:pt x="231" y="356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36"/>
          <p:cNvSpPr/>
          <p:nvPr/>
        </p:nvSpPr>
        <p:spPr>
          <a:xfrm>
            <a:off x="3050561" y="2233009"/>
            <a:ext cx="7058" cy="7494"/>
          </a:xfrm>
          <a:custGeom>
            <a:avLst/>
            <a:gdLst/>
            <a:ahLst/>
            <a:cxnLst/>
            <a:rect l="l" t="t" r="r" b="b"/>
            <a:pathLst>
              <a:path w="356" h="378" extrusionOk="0">
                <a:moveTo>
                  <a:pt x="209" y="377"/>
                </a:moveTo>
                <a:lnTo>
                  <a:pt x="356" y="231"/>
                </a:lnTo>
                <a:lnTo>
                  <a:pt x="126" y="1"/>
                </a:lnTo>
                <a:lnTo>
                  <a:pt x="0" y="12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36"/>
          <p:cNvSpPr/>
          <p:nvPr/>
        </p:nvSpPr>
        <p:spPr>
          <a:xfrm>
            <a:off x="3058431" y="2241316"/>
            <a:ext cx="7078" cy="7890"/>
          </a:xfrm>
          <a:custGeom>
            <a:avLst/>
            <a:gdLst/>
            <a:ahLst/>
            <a:cxnLst/>
            <a:rect l="l" t="t" r="r" b="b"/>
            <a:pathLst>
              <a:path w="357" h="398" extrusionOk="0">
                <a:moveTo>
                  <a:pt x="210" y="398"/>
                </a:moveTo>
                <a:lnTo>
                  <a:pt x="356" y="272"/>
                </a:lnTo>
                <a:lnTo>
                  <a:pt x="126" y="0"/>
                </a:lnTo>
                <a:lnTo>
                  <a:pt x="1" y="12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36"/>
          <p:cNvSpPr/>
          <p:nvPr/>
        </p:nvSpPr>
        <p:spPr>
          <a:xfrm>
            <a:off x="3015708" y="2201487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73" y="356"/>
                </a:moveTo>
                <a:lnTo>
                  <a:pt x="377" y="210"/>
                </a:lnTo>
                <a:lnTo>
                  <a:pt x="105" y="1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36"/>
          <p:cNvSpPr/>
          <p:nvPr/>
        </p:nvSpPr>
        <p:spPr>
          <a:xfrm>
            <a:off x="3024828" y="2208545"/>
            <a:ext cx="7494" cy="7474"/>
          </a:xfrm>
          <a:custGeom>
            <a:avLst/>
            <a:gdLst/>
            <a:ahLst/>
            <a:cxnLst/>
            <a:rect l="l" t="t" r="r" b="b"/>
            <a:pathLst>
              <a:path w="378" h="377" extrusionOk="0">
                <a:moveTo>
                  <a:pt x="252" y="377"/>
                </a:moveTo>
                <a:lnTo>
                  <a:pt x="378" y="209"/>
                </a:lnTo>
                <a:cubicBezTo>
                  <a:pt x="315" y="147"/>
                  <a:pt x="231" y="63"/>
                  <a:pt x="126" y="0"/>
                </a:cubicBezTo>
                <a:lnTo>
                  <a:pt x="1" y="168"/>
                </a:lnTo>
                <a:cubicBezTo>
                  <a:pt x="85" y="209"/>
                  <a:pt x="168" y="293"/>
                  <a:pt x="252" y="377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36"/>
          <p:cNvSpPr/>
          <p:nvPr/>
        </p:nvSpPr>
        <p:spPr>
          <a:xfrm>
            <a:off x="3033551" y="2216415"/>
            <a:ext cx="7890" cy="7494"/>
          </a:xfrm>
          <a:custGeom>
            <a:avLst/>
            <a:gdLst/>
            <a:ahLst/>
            <a:cxnLst/>
            <a:rect l="l" t="t" r="r" b="b"/>
            <a:pathLst>
              <a:path w="398" h="378" extrusionOk="0">
                <a:moveTo>
                  <a:pt x="251" y="377"/>
                </a:moveTo>
                <a:lnTo>
                  <a:pt x="398" y="231"/>
                </a:lnTo>
                <a:lnTo>
                  <a:pt x="126" y="1"/>
                </a:lnTo>
                <a:lnTo>
                  <a:pt x="0" y="16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36"/>
          <p:cNvSpPr/>
          <p:nvPr/>
        </p:nvSpPr>
        <p:spPr>
          <a:xfrm>
            <a:off x="2986664" y="2182415"/>
            <a:ext cx="7494" cy="6641"/>
          </a:xfrm>
          <a:custGeom>
            <a:avLst/>
            <a:gdLst/>
            <a:ahLst/>
            <a:cxnLst/>
            <a:rect l="l" t="t" r="r" b="b"/>
            <a:pathLst>
              <a:path w="378" h="335" extrusionOk="0">
                <a:moveTo>
                  <a:pt x="273" y="335"/>
                </a:moveTo>
                <a:lnTo>
                  <a:pt x="378" y="147"/>
                </a:lnTo>
                <a:lnTo>
                  <a:pt x="85" y="0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36"/>
          <p:cNvSpPr/>
          <p:nvPr/>
        </p:nvSpPr>
        <p:spPr>
          <a:xfrm>
            <a:off x="2996636" y="2188620"/>
            <a:ext cx="7890" cy="6245"/>
          </a:xfrm>
          <a:custGeom>
            <a:avLst/>
            <a:gdLst/>
            <a:ahLst/>
            <a:cxnLst/>
            <a:rect l="l" t="t" r="r" b="b"/>
            <a:pathLst>
              <a:path w="398" h="315" extrusionOk="0">
                <a:moveTo>
                  <a:pt x="272" y="315"/>
                </a:moveTo>
                <a:lnTo>
                  <a:pt x="398" y="147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36"/>
          <p:cNvSpPr/>
          <p:nvPr/>
        </p:nvSpPr>
        <p:spPr>
          <a:xfrm>
            <a:off x="3006588" y="2194846"/>
            <a:ext cx="7058" cy="6661"/>
          </a:xfrm>
          <a:custGeom>
            <a:avLst/>
            <a:gdLst/>
            <a:ahLst/>
            <a:cxnLst/>
            <a:rect l="l" t="t" r="r" b="b"/>
            <a:pathLst>
              <a:path w="356" h="336" extrusionOk="0">
                <a:moveTo>
                  <a:pt x="251" y="336"/>
                </a:moveTo>
                <a:lnTo>
                  <a:pt x="356" y="168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36"/>
          <p:cNvSpPr/>
          <p:nvPr/>
        </p:nvSpPr>
        <p:spPr>
          <a:xfrm>
            <a:off x="2955142" y="2166634"/>
            <a:ext cx="7910" cy="6245"/>
          </a:xfrm>
          <a:custGeom>
            <a:avLst/>
            <a:gdLst/>
            <a:ahLst/>
            <a:cxnLst/>
            <a:rect l="l" t="t" r="r" b="b"/>
            <a:pathLst>
              <a:path w="399" h="315" extrusionOk="0">
                <a:moveTo>
                  <a:pt x="315" y="315"/>
                </a:moveTo>
                <a:lnTo>
                  <a:pt x="398" y="127"/>
                </a:lnTo>
                <a:cubicBezTo>
                  <a:pt x="294" y="85"/>
                  <a:pt x="189" y="22"/>
                  <a:pt x="84" y="1"/>
                </a:cubicBezTo>
                <a:lnTo>
                  <a:pt x="1" y="189"/>
                </a:lnTo>
                <a:cubicBezTo>
                  <a:pt x="105" y="210"/>
                  <a:pt x="210" y="273"/>
                  <a:pt x="315" y="315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36"/>
          <p:cNvSpPr/>
          <p:nvPr/>
        </p:nvSpPr>
        <p:spPr>
          <a:xfrm>
            <a:off x="2965927" y="2171214"/>
            <a:ext cx="7494" cy="6225"/>
          </a:xfrm>
          <a:custGeom>
            <a:avLst/>
            <a:gdLst/>
            <a:ahLst/>
            <a:cxnLst/>
            <a:rect l="l" t="t" r="r" b="b"/>
            <a:pathLst>
              <a:path w="378" h="314" extrusionOk="0">
                <a:moveTo>
                  <a:pt x="294" y="314"/>
                </a:moveTo>
                <a:lnTo>
                  <a:pt x="377" y="168"/>
                </a:lnTo>
                <a:lnTo>
                  <a:pt x="84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36"/>
          <p:cNvSpPr/>
          <p:nvPr/>
        </p:nvSpPr>
        <p:spPr>
          <a:xfrm>
            <a:off x="2976296" y="2176606"/>
            <a:ext cx="7910" cy="6225"/>
          </a:xfrm>
          <a:custGeom>
            <a:avLst/>
            <a:gdLst/>
            <a:ahLst/>
            <a:cxnLst/>
            <a:rect l="l" t="t" r="r" b="b"/>
            <a:pathLst>
              <a:path w="399" h="314" extrusionOk="0">
                <a:moveTo>
                  <a:pt x="294" y="314"/>
                </a:moveTo>
                <a:lnTo>
                  <a:pt x="398" y="147"/>
                </a:lnTo>
                <a:lnTo>
                  <a:pt x="85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36"/>
          <p:cNvSpPr/>
          <p:nvPr/>
        </p:nvSpPr>
        <p:spPr>
          <a:xfrm>
            <a:off x="2921955" y="2155453"/>
            <a:ext cx="7494" cy="5412"/>
          </a:xfrm>
          <a:custGeom>
            <a:avLst/>
            <a:gdLst/>
            <a:ahLst/>
            <a:cxnLst/>
            <a:rect l="l" t="t" r="r" b="b"/>
            <a:pathLst>
              <a:path w="378" h="273" extrusionOk="0">
                <a:moveTo>
                  <a:pt x="315" y="272"/>
                </a:moveTo>
                <a:lnTo>
                  <a:pt x="378" y="105"/>
                </a:lnTo>
                <a:lnTo>
                  <a:pt x="64" y="0"/>
                </a:lnTo>
                <a:lnTo>
                  <a:pt x="1" y="20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36"/>
          <p:cNvSpPr/>
          <p:nvPr/>
        </p:nvSpPr>
        <p:spPr>
          <a:xfrm>
            <a:off x="2933572" y="2158347"/>
            <a:ext cx="7078" cy="6245"/>
          </a:xfrm>
          <a:custGeom>
            <a:avLst/>
            <a:gdLst/>
            <a:ahLst/>
            <a:cxnLst/>
            <a:rect l="l" t="t" r="r" b="b"/>
            <a:pathLst>
              <a:path w="357" h="315" extrusionOk="0">
                <a:moveTo>
                  <a:pt x="315" y="314"/>
                </a:moveTo>
                <a:lnTo>
                  <a:pt x="356" y="126"/>
                </a:lnTo>
                <a:lnTo>
                  <a:pt x="43" y="0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36"/>
          <p:cNvSpPr/>
          <p:nvPr/>
        </p:nvSpPr>
        <p:spPr>
          <a:xfrm>
            <a:off x="2944357" y="2162491"/>
            <a:ext cx="7078" cy="5829"/>
          </a:xfrm>
          <a:custGeom>
            <a:avLst/>
            <a:gdLst/>
            <a:ahLst/>
            <a:cxnLst/>
            <a:rect l="l" t="t" r="r" b="b"/>
            <a:pathLst>
              <a:path w="357" h="294" extrusionOk="0">
                <a:moveTo>
                  <a:pt x="315" y="294"/>
                </a:moveTo>
                <a:lnTo>
                  <a:pt x="356" y="105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36"/>
          <p:cNvSpPr/>
          <p:nvPr/>
        </p:nvSpPr>
        <p:spPr>
          <a:xfrm>
            <a:off x="2887954" y="2148395"/>
            <a:ext cx="7058" cy="4996"/>
          </a:xfrm>
          <a:custGeom>
            <a:avLst/>
            <a:gdLst/>
            <a:ahLst/>
            <a:cxnLst/>
            <a:rect l="l" t="t" r="r" b="b"/>
            <a:pathLst>
              <a:path w="356" h="252" extrusionOk="0">
                <a:moveTo>
                  <a:pt x="335" y="251"/>
                </a:moveTo>
                <a:lnTo>
                  <a:pt x="356" y="63"/>
                </a:lnTo>
                <a:lnTo>
                  <a:pt x="21" y="0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36"/>
          <p:cNvSpPr/>
          <p:nvPr/>
        </p:nvSpPr>
        <p:spPr>
          <a:xfrm>
            <a:off x="2899572" y="2150060"/>
            <a:ext cx="7058" cy="5412"/>
          </a:xfrm>
          <a:custGeom>
            <a:avLst/>
            <a:gdLst/>
            <a:ahLst/>
            <a:cxnLst/>
            <a:rect l="l" t="t" r="r" b="b"/>
            <a:pathLst>
              <a:path w="356" h="273" extrusionOk="0">
                <a:moveTo>
                  <a:pt x="314" y="272"/>
                </a:moveTo>
                <a:lnTo>
                  <a:pt x="356" y="63"/>
                </a:lnTo>
                <a:lnTo>
                  <a:pt x="42" y="0"/>
                </a:lnTo>
                <a:lnTo>
                  <a:pt x="0" y="20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36"/>
          <p:cNvSpPr/>
          <p:nvPr/>
        </p:nvSpPr>
        <p:spPr>
          <a:xfrm>
            <a:off x="2910753" y="2152538"/>
            <a:ext cx="7078" cy="5412"/>
          </a:xfrm>
          <a:custGeom>
            <a:avLst/>
            <a:gdLst/>
            <a:ahLst/>
            <a:cxnLst/>
            <a:rect l="l" t="t" r="r" b="b"/>
            <a:pathLst>
              <a:path w="357" h="273" extrusionOk="0">
                <a:moveTo>
                  <a:pt x="336" y="273"/>
                </a:moveTo>
                <a:lnTo>
                  <a:pt x="357" y="84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6"/>
          <p:cNvSpPr/>
          <p:nvPr/>
        </p:nvSpPr>
        <p:spPr>
          <a:xfrm>
            <a:off x="2853102" y="2145897"/>
            <a:ext cx="6661" cy="4183"/>
          </a:xfrm>
          <a:custGeom>
            <a:avLst/>
            <a:gdLst/>
            <a:ahLst/>
            <a:cxnLst/>
            <a:rect l="l" t="t" r="r" b="b"/>
            <a:pathLst>
              <a:path w="336" h="211" extrusionOk="0">
                <a:moveTo>
                  <a:pt x="335" y="210"/>
                </a:moveTo>
                <a:lnTo>
                  <a:pt x="335" y="1"/>
                </a:lnTo>
                <a:lnTo>
                  <a:pt x="1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6"/>
          <p:cNvSpPr/>
          <p:nvPr/>
        </p:nvSpPr>
        <p:spPr>
          <a:xfrm>
            <a:off x="2865136" y="2146313"/>
            <a:ext cx="6661" cy="4163"/>
          </a:xfrm>
          <a:custGeom>
            <a:avLst/>
            <a:gdLst/>
            <a:ahLst/>
            <a:cxnLst/>
            <a:rect l="l" t="t" r="r" b="b"/>
            <a:pathLst>
              <a:path w="336" h="210" extrusionOk="0">
                <a:moveTo>
                  <a:pt x="314" y="210"/>
                </a:moveTo>
                <a:lnTo>
                  <a:pt x="335" y="1"/>
                </a:lnTo>
                <a:lnTo>
                  <a:pt x="0" y="1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36"/>
          <p:cNvSpPr/>
          <p:nvPr/>
        </p:nvSpPr>
        <p:spPr>
          <a:xfrm>
            <a:off x="2875921" y="2147562"/>
            <a:ext cx="7078" cy="4163"/>
          </a:xfrm>
          <a:custGeom>
            <a:avLst/>
            <a:gdLst/>
            <a:ahLst/>
            <a:cxnLst/>
            <a:rect l="l" t="t" r="r" b="b"/>
            <a:pathLst>
              <a:path w="357" h="210" extrusionOk="0">
                <a:moveTo>
                  <a:pt x="335" y="210"/>
                </a:moveTo>
                <a:lnTo>
                  <a:pt x="356" y="21"/>
                </a:lnTo>
                <a:cubicBezTo>
                  <a:pt x="251" y="0"/>
                  <a:pt x="147" y="0"/>
                  <a:pt x="21" y="0"/>
                </a:cubicBezTo>
                <a:lnTo>
                  <a:pt x="0" y="189"/>
                </a:lnTo>
                <a:cubicBezTo>
                  <a:pt x="126" y="147"/>
                  <a:pt x="231" y="189"/>
                  <a:pt x="335" y="210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36"/>
          <p:cNvSpPr/>
          <p:nvPr/>
        </p:nvSpPr>
        <p:spPr>
          <a:xfrm>
            <a:off x="5746723" y="2232937"/>
            <a:ext cx="36184" cy="36238"/>
          </a:xfrm>
          <a:custGeom>
            <a:avLst/>
            <a:gdLst/>
            <a:ahLst/>
            <a:cxnLst/>
            <a:rect l="l" t="t" r="r" b="b"/>
            <a:pathLst>
              <a:path w="628" h="629" extrusionOk="0">
                <a:moveTo>
                  <a:pt x="314" y="1"/>
                </a:moveTo>
                <a:cubicBezTo>
                  <a:pt x="126" y="1"/>
                  <a:pt x="0" y="126"/>
                  <a:pt x="0" y="315"/>
                </a:cubicBezTo>
                <a:cubicBezTo>
                  <a:pt x="0" y="503"/>
                  <a:pt x="126" y="629"/>
                  <a:pt x="314" y="629"/>
                </a:cubicBezTo>
                <a:cubicBezTo>
                  <a:pt x="502" y="629"/>
                  <a:pt x="628" y="503"/>
                  <a:pt x="628" y="315"/>
                </a:cubicBezTo>
                <a:cubicBezTo>
                  <a:pt x="628" y="168"/>
                  <a:pt x="460" y="22"/>
                  <a:pt x="31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36"/>
          <p:cNvSpPr/>
          <p:nvPr/>
        </p:nvSpPr>
        <p:spPr>
          <a:xfrm>
            <a:off x="5698497" y="2158214"/>
            <a:ext cx="132635" cy="26559"/>
          </a:xfrm>
          <a:custGeom>
            <a:avLst/>
            <a:gdLst/>
            <a:ahLst/>
            <a:cxnLst/>
            <a:rect l="l" t="t" r="r" b="b"/>
            <a:pathLst>
              <a:path w="2302" h="461" fill="none" extrusionOk="0">
                <a:moveTo>
                  <a:pt x="2302" y="461"/>
                </a:moveTo>
                <a:cubicBezTo>
                  <a:pt x="2009" y="168"/>
                  <a:pt x="1590" y="1"/>
                  <a:pt x="1151" y="1"/>
                </a:cubicBezTo>
                <a:cubicBezTo>
                  <a:pt x="712" y="1"/>
                  <a:pt x="293" y="168"/>
                  <a:pt x="0" y="461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36"/>
          <p:cNvSpPr/>
          <p:nvPr/>
        </p:nvSpPr>
        <p:spPr>
          <a:xfrm>
            <a:off x="5727421" y="2198024"/>
            <a:ext cx="74787" cy="15728"/>
          </a:xfrm>
          <a:custGeom>
            <a:avLst/>
            <a:gdLst/>
            <a:ahLst/>
            <a:cxnLst/>
            <a:rect l="l" t="t" r="r" b="b"/>
            <a:pathLst>
              <a:path w="1298" h="273" fill="none" extrusionOk="0">
                <a:moveTo>
                  <a:pt x="0" y="272"/>
                </a:moveTo>
                <a:cubicBezTo>
                  <a:pt x="147" y="105"/>
                  <a:pt x="377" y="0"/>
                  <a:pt x="649" y="0"/>
                </a:cubicBezTo>
                <a:cubicBezTo>
                  <a:pt x="900" y="0"/>
                  <a:pt x="1151" y="105"/>
                  <a:pt x="1298" y="272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36"/>
          <p:cNvSpPr/>
          <p:nvPr/>
        </p:nvSpPr>
        <p:spPr>
          <a:xfrm>
            <a:off x="5727421" y="2198024"/>
            <a:ext cx="74787" cy="15728"/>
          </a:xfrm>
          <a:custGeom>
            <a:avLst/>
            <a:gdLst/>
            <a:ahLst/>
            <a:cxnLst/>
            <a:rect l="l" t="t" r="r" b="b"/>
            <a:pathLst>
              <a:path w="1298" h="273" fill="none" extrusionOk="0">
                <a:moveTo>
                  <a:pt x="1298" y="272"/>
                </a:moveTo>
                <a:cubicBezTo>
                  <a:pt x="1151" y="105"/>
                  <a:pt x="900" y="0"/>
                  <a:pt x="649" y="0"/>
                </a:cubicBezTo>
                <a:cubicBezTo>
                  <a:pt x="377" y="0"/>
                  <a:pt x="147" y="105"/>
                  <a:pt x="0" y="272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36"/>
          <p:cNvSpPr/>
          <p:nvPr/>
        </p:nvSpPr>
        <p:spPr>
          <a:xfrm>
            <a:off x="5667153" y="2117252"/>
            <a:ext cx="192903" cy="38600"/>
          </a:xfrm>
          <a:custGeom>
            <a:avLst/>
            <a:gdLst/>
            <a:ahLst/>
            <a:cxnLst/>
            <a:rect l="l" t="t" r="r" b="b"/>
            <a:pathLst>
              <a:path w="3348" h="670" fill="none" extrusionOk="0">
                <a:moveTo>
                  <a:pt x="3348" y="670"/>
                </a:moveTo>
                <a:cubicBezTo>
                  <a:pt x="2929" y="251"/>
                  <a:pt x="2323" y="0"/>
                  <a:pt x="1674" y="0"/>
                </a:cubicBezTo>
                <a:cubicBezTo>
                  <a:pt x="1004" y="0"/>
                  <a:pt x="440" y="251"/>
                  <a:pt x="0" y="670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36"/>
          <p:cNvSpPr/>
          <p:nvPr/>
        </p:nvSpPr>
        <p:spPr>
          <a:xfrm>
            <a:off x="5698497" y="2158214"/>
            <a:ext cx="132635" cy="26559"/>
          </a:xfrm>
          <a:custGeom>
            <a:avLst/>
            <a:gdLst/>
            <a:ahLst/>
            <a:cxnLst/>
            <a:rect l="l" t="t" r="r" b="b"/>
            <a:pathLst>
              <a:path w="2302" h="461" fill="none" extrusionOk="0">
                <a:moveTo>
                  <a:pt x="0" y="461"/>
                </a:moveTo>
                <a:cubicBezTo>
                  <a:pt x="293" y="168"/>
                  <a:pt x="712" y="1"/>
                  <a:pt x="1151" y="1"/>
                </a:cubicBezTo>
                <a:cubicBezTo>
                  <a:pt x="1590" y="1"/>
                  <a:pt x="2009" y="168"/>
                  <a:pt x="2302" y="461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36"/>
          <p:cNvSpPr/>
          <p:nvPr/>
        </p:nvSpPr>
        <p:spPr>
          <a:xfrm>
            <a:off x="6084509" y="300000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36"/>
          <p:cNvSpPr/>
          <p:nvPr/>
        </p:nvSpPr>
        <p:spPr>
          <a:xfrm>
            <a:off x="6084509" y="298755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36"/>
          <p:cNvSpPr/>
          <p:nvPr/>
        </p:nvSpPr>
        <p:spPr>
          <a:xfrm>
            <a:off x="6084509" y="297512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36"/>
          <p:cNvSpPr/>
          <p:nvPr/>
        </p:nvSpPr>
        <p:spPr>
          <a:xfrm>
            <a:off x="6084509" y="3037339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36"/>
          <p:cNvSpPr/>
          <p:nvPr/>
        </p:nvSpPr>
        <p:spPr>
          <a:xfrm>
            <a:off x="6084509" y="302488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36"/>
          <p:cNvSpPr/>
          <p:nvPr/>
        </p:nvSpPr>
        <p:spPr>
          <a:xfrm>
            <a:off x="6084509" y="301245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36"/>
          <p:cNvSpPr/>
          <p:nvPr/>
        </p:nvSpPr>
        <p:spPr>
          <a:xfrm>
            <a:off x="6084509" y="307508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36"/>
          <p:cNvSpPr/>
          <p:nvPr/>
        </p:nvSpPr>
        <p:spPr>
          <a:xfrm>
            <a:off x="6084509" y="306263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6"/>
          <p:cNvSpPr/>
          <p:nvPr/>
        </p:nvSpPr>
        <p:spPr>
          <a:xfrm>
            <a:off x="6084509" y="305020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36"/>
          <p:cNvSpPr/>
          <p:nvPr/>
        </p:nvSpPr>
        <p:spPr>
          <a:xfrm>
            <a:off x="6084509" y="311241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36"/>
          <p:cNvSpPr/>
          <p:nvPr/>
        </p:nvSpPr>
        <p:spPr>
          <a:xfrm>
            <a:off x="6084509" y="3099986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36"/>
          <p:cNvSpPr/>
          <p:nvPr/>
        </p:nvSpPr>
        <p:spPr>
          <a:xfrm>
            <a:off x="6084509" y="308753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36"/>
          <p:cNvSpPr/>
          <p:nvPr/>
        </p:nvSpPr>
        <p:spPr>
          <a:xfrm>
            <a:off x="6084509" y="314974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36"/>
          <p:cNvSpPr/>
          <p:nvPr/>
        </p:nvSpPr>
        <p:spPr>
          <a:xfrm>
            <a:off x="6084509" y="313731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36"/>
          <p:cNvSpPr/>
          <p:nvPr/>
        </p:nvSpPr>
        <p:spPr>
          <a:xfrm>
            <a:off x="6084509" y="312486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36"/>
          <p:cNvSpPr/>
          <p:nvPr/>
        </p:nvSpPr>
        <p:spPr>
          <a:xfrm>
            <a:off x="6084509" y="318709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36"/>
          <p:cNvSpPr/>
          <p:nvPr/>
        </p:nvSpPr>
        <p:spPr>
          <a:xfrm>
            <a:off x="6084509" y="317464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36"/>
          <p:cNvSpPr/>
          <p:nvPr/>
        </p:nvSpPr>
        <p:spPr>
          <a:xfrm>
            <a:off x="6084509" y="316219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36"/>
          <p:cNvSpPr/>
          <p:nvPr/>
        </p:nvSpPr>
        <p:spPr>
          <a:xfrm>
            <a:off x="6084509" y="3224846"/>
            <a:ext cx="4163" cy="7058"/>
          </a:xfrm>
          <a:custGeom>
            <a:avLst/>
            <a:gdLst/>
            <a:ahLst/>
            <a:cxnLst/>
            <a:rect l="l" t="t" r="r" b="b"/>
            <a:pathLst>
              <a:path w="210" h="356" extrusionOk="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36"/>
          <p:cNvSpPr/>
          <p:nvPr/>
        </p:nvSpPr>
        <p:spPr>
          <a:xfrm>
            <a:off x="6084509" y="321239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36"/>
          <p:cNvSpPr/>
          <p:nvPr/>
        </p:nvSpPr>
        <p:spPr>
          <a:xfrm>
            <a:off x="6084509" y="319994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36"/>
          <p:cNvSpPr/>
          <p:nvPr/>
        </p:nvSpPr>
        <p:spPr>
          <a:xfrm>
            <a:off x="6084509" y="326217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36"/>
          <p:cNvSpPr/>
          <p:nvPr/>
        </p:nvSpPr>
        <p:spPr>
          <a:xfrm>
            <a:off x="6084509" y="324972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36"/>
          <p:cNvSpPr/>
          <p:nvPr/>
        </p:nvSpPr>
        <p:spPr>
          <a:xfrm>
            <a:off x="6084509" y="3237276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1"/>
                </a:moveTo>
                <a:lnTo>
                  <a:pt x="210" y="1"/>
                </a:lnTo>
                <a:lnTo>
                  <a:pt x="210" y="357"/>
                </a:lnTo>
                <a:lnTo>
                  <a:pt x="1" y="35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36"/>
          <p:cNvSpPr/>
          <p:nvPr/>
        </p:nvSpPr>
        <p:spPr>
          <a:xfrm>
            <a:off x="6084509" y="329950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36"/>
          <p:cNvSpPr/>
          <p:nvPr/>
        </p:nvSpPr>
        <p:spPr>
          <a:xfrm>
            <a:off x="6084509" y="328705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1"/>
                </a:moveTo>
                <a:lnTo>
                  <a:pt x="210" y="1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36"/>
          <p:cNvSpPr/>
          <p:nvPr/>
        </p:nvSpPr>
        <p:spPr>
          <a:xfrm>
            <a:off x="6084509" y="327460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36"/>
          <p:cNvSpPr/>
          <p:nvPr/>
        </p:nvSpPr>
        <p:spPr>
          <a:xfrm>
            <a:off x="5104312" y="3467506"/>
            <a:ext cx="117820" cy="452585"/>
          </a:xfrm>
          <a:custGeom>
            <a:avLst/>
            <a:gdLst/>
            <a:ahLst/>
            <a:cxnLst/>
            <a:rect l="l" t="t" r="r" b="b"/>
            <a:pathLst>
              <a:path w="5943" h="22829" extrusionOk="0">
                <a:moveTo>
                  <a:pt x="5419" y="2469"/>
                </a:moveTo>
                <a:lnTo>
                  <a:pt x="5419" y="3662"/>
                </a:lnTo>
                <a:lnTo>
                  <a:pt x="523" y="3662"/>
                </a:lnTo>
                <a:lnTo>
                  <a:pt x="523" y="2469"/>
                </a:lnTo>
                <a:close/>
                <a:moveTo>
                  <a:pt x="5419" y="4227"/>
                </a:moveTo>
                <a:lnTo>
                  <a:pt x="5419" y="5420"/>
                </a:lnTo>
                <a:lnTo>
                  <a:pt x="523" y="5420"/>
                </a:lnTo>
                <a:lnTo>
                  <a:pt x="523" y="4227"/>
                </a:lnTo>
                <a:close/>
                <a:moveTo>
                  <a:pt x="5419" y="5964"/>
                </a:moveTo>
                <a:lnTo>
                  <a:pt x="5419" y="7177"/>
                </a:lnTo>
                <a:lnTo>
                  <a:pt x="523" y="7177"/>
                </a:lnTo>
                <a:lnTo>
                  <a:pt x="523" y="5964"/>
                </a:lnTo>
                <a:close/>
                <a:moveTo>
                  <a:pt x="5419" y="7721"/>
                </a:moveTo>
                <a:lnTo>
                  <a:pt x="5419" y="8935"/>
                </a:lnTo>
                <a:lnTo>
                  <a:pt x="523" y="8935"/>
                </a:lnTo>
                <a:lnTo>
                  <a:pt x="523" y="7721"/>
                </a:lnTo>
                <a:close/>
                <a:moveTo>
                  <a:pt x="5419" y="9479"/>
                </a:moveTo>
                <a:lnTo>
                  <a:pt x="5419" y="10671"/>
                </a:lnTo>
                <a:lnTo>
                  <a:pt x="523" y="10671"/>
                </a:lnTo>
                <a:lnTo>
                  <a:pt x="523" y="9479"/>
                </a:lnTo>
                <a:close/>
                <a:moveTo>
                  <a:pt x="5419" y="11236"/>
                </a:moveTo>
                <a:lnTo>
                  <a:pt x="5419" y="12429"/>
                </a:lnTo>
                <a:lnTo>
                  <a:pt x="523" y="12429"/>
                </a:lnTo>
                <a:lnTo>
                  <a:pt x="523" y="11236"/>
                </a:lnTo>
                <a:close/>
                <a:moveTo>
                  <a:pt x="5419" y="12952"/>
                </a:moveTo>
                <a:lnTo>
                  <a:pt x="5419" y="14166"/>
                </a:lnTo>
                <a:lnTo>
                  <a:pt x="523" y="14166"/>
                </a:lnTo>
                <a:lnTo>
                  <a:pt x="523" y="12952"/>
                </a:lnTo>
                <a:close/>
                <a:moveTo>
                  <a:pt x="5419" y="14710"/>
                </a:moveTo>
                <a:lnTo>
                  <a:pt x="5419" y="15902"/>
                </a:lnTo>
                <a:lnTo>
                  <a:pt x="523" y="15902"/>
                </a:lnTo>
                <a:lnTo>
                  <a:pt x="523" y="14710"/>
                </a:lnTo>
                <a:close/>
                <a:moveTo>
                  <a:pt x="5419" y="16467"/>
                </a:moveTo>
                <a:lnTo>
                  <a:pt x="5419" y="17660"/>
                </a:lnTo>
                <a:lnTo>
                  <a:pt x="523" y="17660"/>
                </a:lnTo>
                <a:lnTo>
                  <a:pt x="523" y="16467"/>
                </a:lnTo>
                <a:close/>
                <a:moveTo>
                  <a:pt x="5419" y="18183"/>
                </a:moveTo>
                <a:lnTo>
                  <a:pt x="5419" y="19397"/>
                </a:lnTo>
                <a:lnTo>
                  <a:pt x="523" y="19397"/>
                </a:lnTo>
                <a:lnTo>
                  <a:pt x="523" y="18183"/>
                </a:lnTo>
                <a:close/>
                <a:moveTo>
                  <a:pt x="272" y="0"/>
                </a:moveTo>
                <a:cubicBezTo>
                  <a:pt x="146" y="0"/>
                  <a:pt x="0" y="147"/>
                  <a:pt x="0" y="272"/>
                </a:cubicBezTo>
                <a:lnTo>
                  <a:pt x="0" y="22577"/>
                </a:lnTo>
                <a:cubicBezTo>
                  <a:pt x="0" y="22744"/>
                  <a:pt x="146" y="22828"/>
                  <a:pt x="272" y="22828"/>
                </a:cubicBezTo>
                <a:cubicBezTo>
                  <a:pt x="398" y="22828"/>
                  <a:pt x="523" y="22703"/>
                  <a:pt x="523" y="22577"/>
                </a:cubicBezTo>
                <a:lnTo>
                  <a:pt x="523" y="19941"/>
                </a:lnTo>
                <a:lnTo>
                  <a:pt x="5419" y="19941"/>
                </a:lnTo>
                <a:lnTo>
                  <a:pt x="5419" y="22577"/>
                </a:lnTo>
                <a:cubicBezTo>
                  <a:pt x="5419" y="22744"/>
                  <a:pt x="5545" y="22828"/>
                  <a:pt x="5691" y="22828"/>
                </a:cubicBezTo>
                <a:cubicBezTo>
                  <a:pt x="5817" y="22828"/>
                  <a:pt x="5942" y="22703"/>
                  <a:pt x="5942" y="22577"/>
                </a:cubicBezTo>
                <a:lnTo>
                  <a:pt x="5942" y="272"/>
                </a:lnTo>
                <a:cubicBezTo>
                  <a:pt x="5942" y="147"/>
                  <a:pt x="5838" y="0"/>
                  <a:pt x="5691" y="0"/>
                </a:cubicBezTo>
                <a:cubicBezTo>
                  <a:pt x="5524" y="0"/>
                  <a:pt x="5419" y="147"/>
                  <a:pt x="5419" y="272"/>
                </a:cubicBezTo>
                <a:lnTo>
                  <a:pt x="5419" y="1946"/>
                </a:lnTo>
                <a:lnTo>
                  <a:pt x="523" y="1946"/>
                </a:lnTo>
                <a:lnTo>
                  <a:pt x="523" y="272"/>
                </a:lnTo>
                <a:cubicBezTo>
                  <a:pt x="523" y="105"/>
                  <a:pt x="398" y="0"/>
                  <a:pt x="272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36"/>
          <p:cNvSpPr/>
          <p:nvPr/>
        </p:nvSpPr>
        <p:spPr>
          <a:xfrm>
            <a:off x="4929672" y="2717518"/>
            <a:ext cx="466681" cy="686540"/>
          </a:xfrm>
          <a:custGeom>
            <a:avLst/>
            <a:gdLst/>
            <a:ahLst/>
            <a:cxnLst/>
            <a:rect l="l" t="t" r="r" b="b"/>
            <a:pathLst>
              <a:path w="23540" h="34630" extrusionOk="0">
                <a:moveTo>
                  <a:pt x="2323" y="1"/>
                </a:moveTo>
                <a:cubicBezTo>
                  <a:pt x="1046" y="1"/>
                  <a:pt x="0" y="1047"/>
                  <a:pt x="0" y="2323"/>
                </a:cubicBezTo>
                <a:lnTo>
                  <a:pt x="0" y="32286"/>
                </a:lnTo>
                <a:cubicBezTo>
                  <a:pt x="0" y="33583"/>
                  <a:pt x="1046" y="34629"/>
                  <a:pt x="2323" y="34629"/>
                </a:cubicBezTo>
                <a:lnTo>
                  <a:pt x="21217" y="34629"/>
                </a:lnTo>
                <a:cubicBezTo>
                  <a:pt x="22493" y="34629"/>
                  <a:pt x="23539" y="33604"/>
                  <a:pt x="23539" y="32286"/>
                </a:cubicBezTo>
                <a:lnTo>
                  <a:pt x="23539" y="2323"/>
                </a:lnTo>
                <a:cubicBezTo>
                  <a:pt x="23539" y="1047"/>
                  <a:pt x="22493" y="1"/>
                  <a:pt x="21217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36"/>
          <p:cNvSpPr/>
          <p:nvPr/>
        </p:nvSpPr>
        <p:spPr>
          <a:xfrm>
            <a:off x="4960778" y="2748624"/>
            <a:ext cx="404450" cy="624309"/>
          </a:xfrm>
          <a:custGeom>
            <a:avLst/>
            <a:gdLst/>
            <a:ahLst/>
            <a:cxnLst/>
            <a:rect l="l" t="t" r="r" b="b"/>
            <a:pathLst>
              <a:path w="20401" h="31491" extrusionOk="0">
                <a:moveTo>
                  <a:pt x="754" y="1"/>
                </a:moveTo>
                <a:cubicBezTo>
                  <a:pt x="335" y="1"/>
                  <a:pt x="0" y="336"/>
                  <a:pt x="0" y="754"/>
                </a:cubicBezTo>
                <a:lnTo>
                  <a:pt x="0" y="30717"/>
                </a:lnTo>
                <a:cubicBezTo>
                  <a:pt x="0" y="31135"/>
                  <a:pt x="335" y="31491"/>
                  <a:pt x="754" y="31491"/>
                </a:cubicBezTo>
                <a:lnTo>
                  <a:pt x="754" y="31470"/>
                </a:lnTo>
                <a:lnTo>
                  <a:pt x="19648" y="31470"/>
                </a:lnTo>
                <a:cubicBezTo>
                  <a:pt x="20066" y="31470"/>
                  <a:pt x="20401" y="31135"/>
                  <a:pt x="20401" y="30717"/>
                </a:cubicBezTo>
                <a:lnTo>
                  <a:pt x="20401" y="754"/>
                </a:lnTo>
                <a:cubicBezTo>
                  <a:pt x="20401" y="336"/>
                  <a:pt x="20066" y="1"/>
                  <a:pt x="19648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36"/>
          <p:cNvSpPr/>
          <p:nvPr/>
        </p:nvSpPr>
        <p:spPr>
          <a:xfrm>
            <a:off x="5018429" y="2924386"/>
            <a:ext cx="278779" cy="4996"/>
          </a:xfrm>
          <a:custGeom>
            <a:avLst/>
            <a:gdLst/>
            <a:ahLst/>
            <a:cxnLst/>
            <a:rect l="l" t="t" r="r" b="b"/>
            <a:pathLst>
              <a:path w="14062" h="252" extrusionOk="0">
                <a:moveTo>
                  <a:pt x="189" y="0"/>
                </a:moveTo>
                <a:cubicBezTo>
                  <a:pt x="1" y="0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0"/>
                  <a:pt x="13915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36"/>
          <p:cNvSpPr/>
          <p:nvPr/>
        </p:nvSpPr>
        <p:spPr>
          <a:xfrm>
            <a:off x="5018429" y="2873067"/>
            <a:ext cx="278779" cy="4996"/>
          </a:xfrm>
          <a:custGeom>
            <a:avLst/>
            <a:gdLst/>
            <a:ahLst/>
            <a:cxnLst/>
            <a:rect l="l" t="t" r="r" b="b"/>
            <a:pathLst>
              <a:path w="14062" h="252" extrusionOk="0">
                <a:moveTo>
                  <a:pt x="189" y="1"/>
                </a:moveTo>
                <a:cubicBezTo>
                  <a:pt x="1" y="1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36"/>
          <p:cNvSpPr/>
          <p:nvPr/>
        </p:nvSpPr>
        <p:spPr>
          <a:xfrm>
            <a:off x="5018429" y="2973335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36"/>
          <p:cNvSpPr/>
          <p:nvPr/>
        </p:nvSpPr>
        <p:spPr>
          <a:xfrm>
            <a:off x="5018429" y="3074415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36"/>
          <p:cNvSpPr/>
          <p:nvPr/>
        </p:nvSpPr>
        <p:spPr>
          <a:xfrm>
            <a:off x="5018429" y="3126948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6"/>
          <p:cNvSpPr/>
          <p:nvPr/>
        </p:nvSpPr>
        <p:spPr>
          <a:xfrm>
            <a:off x="5018429" y="3176372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36"/>
          <p:cNvSpPr/>
          <p:nvPr/>
        </p:nvSpPr>
        <p:spPr>
          <a:xfrm>
            <a:off x="5519115" y="3734651"/>
            <a:ext cx="90442" cy="135662"/>
          </a:xfrm>
          <a:custGeom>
            <a:avLst/>
            <a:gdLst/>
            <a:ahLst/>
            <a:cxnLst/>
            <a:rect l="l" t="t" r="r" b="b"/>
            <a:pathLst>
              <a:path w="4562" h="6843" extrusionOk="0">
                <a:moveTo>
                  <a:pt x="2281" y="0"/>
                </a:moveTo>
                <a:cubicBezTo>
                  <a:pt x="1026" y="0"/>
                  <a:pt x="1" y="1025"/>
                  <a:pt x="1" y="2281"/>
                </a:cubicBezTo>
                <a:cubicBezTo>
                  <a:pt x="1" y="3013"/>
                  <a:pt x="335" y="3662"/>
                  <a:pt x="900" y="4080"/>
                </a:cubicBezTo>
                <a:cubicBezTo>
                  <a:pt x="859" y="4206"/>
                  <a:pt x="900" y="5629"/>
                  <a:pt x="900" y="5629"/>
                </a:cubicBezTo>
                <a:cubicBezTo>
                  <a:pt x="900" y="5984"/>
                  <a:pt x="1110" y="6131"/>
                  <a:pt x="1423" y="6256"/>
                </a:cubicBezTo>
                <a:cubicBezTo>
                  <a:pt x="1549" y="6612"/>
                  <a:pt x="1863" y="6842"/>
                  <a:pt x="2281" y="6842"/>
                </a:cubicBezTo>
                <a:cubicBezTo>
                  <a:pt x="2637" y="6842"/>
                  <a:pt x="2993" y="6612"/>
                  <a:pt x="3118" y="6298"/>
                </a:cubicBezTo>
                <a:cubicBezTo>
                  <a:pt x="3432" y="6277"/>
                  <a:pt x="3683" y="6005"/>
                  <a:pt x="3683" y="5671"/>
                </a:cubicBezTo>
                <a:cubicBezTo>
                  <a:pt x="3683" y="5671"/>
                  <a:pt x="3683" y="4206"/>
                  <a:pt x="3662" y="4080"/>
                </a:cubicBezTo>
                <a:cubicBezTo>
                  <a:pt x="4185" y="3662"/>
                  <a:pt x="4562" y="3013"/>
                  <a:pt x="4562" y="2281"/>
                </a:cubicBezTo>
                <a:cubicBezTo>
                  <a:pt x="4562" y="1025"/>
                  <a:pt x="3537" y="0"/>
                  <a:pt x="2281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36"/>
          <p:cNvSpPr/>
          <p:nvPr/>
        </p:nvSpPr>
        <p:spPr>
          <a:xfrm>
            <a:off x="5535708" y="3815538"/>
            <a:ext cx="56025" cy="54776"/>
          </a:xfrm>
          <a:custGeom>
            <a:avLst/>
            <a:gdLst/>
            <a:ahLst/>
            <a:cxnLst/>
            <a:rect l="l" t="t" r="r" b="b"/>
            <a:pathLst>
              <a:path w="2826" h="2763" extrusionOk="0">
                <a:moveTo>
                  <a:pt x="2804" y="0"/>
                </a:moveTo>
                <a:lnTo>
                  <a:pt x="2804" y="0"/>
                </a:lnTo>
                <a:cubicBezTo>
                  <a:pt x="2805" y="2"/>
                  <a:pt x="2805" y="4"/>
                  <a:pt x="2805" y="5"/>
                </a:cubicBezTo>
                <a:lnTo>
                  <a:pt x="2805" y="5"/>
                </a:lnTo>
                <a:cubicBezTo>
                  <a:pt x="2806" y="4"/>
                  <a:pt x="2805" y="2"/>
                  <a:pt x="2804" y="0"/>
                </a:cubicBezTo>
                <a:close/>
                <a:moveTo>
                  <a:pt x="42" y="0"/>
                </a:moveTo>
                <a:cubicBezTo>
                  <a:pt x="1" y="126"/>
                  <a:pt x="42" y="1549"/>
                  <a:pt x="42" y="1549"/>
                </a:cubicBezTo>
                <a:cubicBezTo>
                  <a:pt x="42" y="1904"/>
                  <a:pt x="252" y="2051"/>
                  <a:pt x="566" y="2176"/>
                </a:cubicBezTo>
                <a:cubicBezTo>
                  <a:pt x="691" y="2532"/>
                  <a:pt x="1005" y="2762"/>
                  <a:pt x="1423" y="2762"/>
                </a:cubicBezTo>
                <a:cubicBezTo>
                  <a:pt x="1779" y="2762"/>
                  <a:pt x="2135" y="2532"/>
                  <a:pt x="2260" y="2218"/>
                </a:cubicBezTo>
                <a:cubicBezTo>
                  <a:pt x="2574" y="2197"/>
                  <a:pt x="2825" y="1925"/>
                  <a:pt x="2825" y="1591"/>
                </a:cubicBezTo>
                <a:cubicBezTo>
                  <a:pt x="2825" y="1591"/>
                  <a:pt x="2825" y="161"/>
                  <a:pt x="2805" y="5"/>
                </a:cubicBezTo>
                <a:lnTo>
                  <a:pt x="2805" y="5"/>
                </a:lnTo>
                <a:cubicBezTo>
                  <a:pt x="2795" y="36"/>
                  <a:pt x="2505" y="47"/>
                  <a:pt x="2116" y="47"/>
                </a:cubicBezTo>
                <a:cubicBezTo>
                  <a:pt x="1298" y="47"/>
                  <a:pt x="42" y="0"/>
                  <a:pt x="42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36"/>
          <p:cNvSpPr/>
          <p:nvPr/>
        </p:nvSpPr>
        <p:spPr>
          <a:xfrm>
            <a:off x="5499210" y="3718890"/>
            <a:ext cx="24484" cy="24068"/>
          </a:xfrm>
          <a:custGeom>
            <a:avLst/>
            <a:gdLst/>
            <a:ahLst/>
            <a:cxnLst/>
            <a:rect l="l" t="t" r="r" b="b"/>
            <a:pathLst>
              <a:path w="1235" h="1214" extrusionOk="0">
                <a:moveTo>
                  <a:pt x="210" y="0"/>
                </a:moveTo>
                <a:cubicBezTo>
                  <a:pt x="157" y="0"/>
                  <a:pt x="105" y="21"/>
                  <a:pt x="63" y="63"/>
                </a:cubicBezTo>
                <a:cubicBezTo>
                  <a:pt x="0" y="147"/>
                  <a:pt x="0" y="272"/>
                  <a:pt x="63" y="356"/>
                </a:cubicBezTo>
                <a:lnTo>
                  <a:pt x="879" y="1172"/>
                </a:lnTo>
                <a:cubicBezTo>
                  <a:pt x="942" y="1193"/>
                  <a:pt x="984" y="1214"/>
                  <a:pt x="1046" y="1214"/>
                </a:cubicBezTo>
                <a:cubicBezTo>
                  <a:pt x="1088" y="1214"/>
                  <a:pt x="1151" y="1193"/>
                  <a:pt x="1172" y="1172"/>
                </a:cubicBezTo>
                <a:cubicBezTo>
                  <a:pt x="1235" y="1088"/>
                  <a:pt x="1235" y="942"/>
                  <a:pt x="1172" y="879"/>
                </a:cubicBezTo>
                <a:lnTo>
                  <a:pt x="356" y="63"/>
                </a:lnTo>
                <a:cubicBezTo>
                  <a:pt x="314" y="21"/>
                  <a:pt x="262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w="9525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36"/>
          <p:cNvSpPr/>
          <p:nvPr/>
        </p:nvSpPr>
        <p:spPr>
          <a:xfrm>
            <a:off x="5559776" y="3694406"/>
            <a:ext cx="8307" cy="31125"/>
          </a:xfrm>
          <a:custGeom>
            <a:avLst/>
            <a:gdLst/>
            <a:ahLst/>
            <a:cxnLst/>
            <a:rect l="l" t="t" r="r" b="b"/>
            <a:pathLst>
              <a:path w="419" h="1570" extrusionOk="0">
                <a:moveTo>
                  <a:pt x="209" y="1"/>
                </a:moveTo>
                <a:cubicBezTo>
                  <a:pt x="105" y="1"/>
                  <a:pt x="0" y="105"/>
                  <a:pt x="0" y="210"/>
                </a:cubicBezTo>
                <a:lnTo>
                  <a:pt x="0" y="1361"/>
                </a:lnTo>
                <a:cubicBezTo>
                  <a:pt x="0" y="1465"/>
                  <a:pt x="105" y="1570"/>
                  <a:pt x="209" y="1570"/>
                </a:cubicBezTo>
                <a:cubicBezTo>
                  <a:pt x="335" y="1570"/>
                  <a:pt x="419" y="1465"/>
                  <a:pt x="419" y="1361"/>
                </a:cubicBezTo>
                <a:lnTo>
                  <a:pt x="419" y="210"/>
                </a:lnTo>
                <a:cubicBezTo>
                  <a:pt x="419" y="105"/>
                  <a:pt x="314" y="1"/>
                  <a:pt x="209" y="1"/>
                </a:cubicBezTo>
                <a:close/>
              </a:path>
            </a:pathLst>
          </a:custGeom>
          <a:solidFill>
            <a:srgbClr val="1EFFC1"/>
          </a:solidFill>
          <a:ln w="9525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36"/>
          <p:cNvSpPr/>
          <p:nvPr/>
        </p:nvSpPr>
        <p:spPr>
          <a:xfrm>
            <a:off x="5603748" y="3718890"/>
            <a:ext cx="24900" cy="24068"/>
          </a:xfrm>
          <a:custGeom>
            <a:avLst/>
            <a:gdLst/>
            <a:ahLst/>
            <a:cxnLst/>
            <a:rect l="l" t="t" r="r" b="b"/>
            <a:pathLst>
              <a:path w="1256" h="1214" extrusionOk="0">
                <a:moveTo>
                  <a:pt x="1036" y="0"/>
                </a:moveTo>
                <a:cubicBezTo>
                  <a:pt x="983" y="0"/>
                  <a:pt x="931" y="21"/>
                  <a:pt x="900" y="63"/>
                </a:cubicBezTo>
                <a:lnTo>
                  <a:pt x="84" y="879"/>
                </a:lnTo>
                <a:cubicBezTo>
                  <a:pt x="0" y="963"/>
                  <a:pt x="0" y="1088"/>
                  <a:pt x="84" y="1172"/>
                </a:cubicBezTo>
                <a:cubicBezTo>
                  <a:pt x="126" y="1193"/>
                  <a:pt x="188" y="1214"/>
                  <a:pt x="230" y="1214"/>
                </a:cubicBezTo>
                <a:cubicBezTo>
                  <a:pt x="293" y="1214"/>
                  <a:pt x="335" y="1193"/>
                  <a:pt x="377" y="1172"/>
                </a:cubicBezTo>
                <a:lnTo>
                  <a:pt x="1172" y="356"/>
                </a:lnTo>
                <a:cubicBezTo>
                  <a:pt x="1255" y="272"/>
                  <a:pt x="1255" y="147"/>
                  <a:pt x="1172" y="63"/>
                </a:cubicBezTo>
                <a:cubicBezTo>
                  <a:pt x="1140" y="21"/>
                  <a:pt x="1088" y="0"/>
                  <a:pt x="1036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42F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36"/>
          <p:cNvSpPr/>
          <p:nvPr/>
        </p:nvSpPr>
        <p:spPr>
          <a:xfrm>
            <a:off x="4298319" y="4289322"/>
            <a:ext cx="406531" cy="701131"/>
          </a:xfrm>
          <a:custGeom>
            <a:avLst/>
            <a:gdLst/>
            <a:ahLst/>
            <a:cxnLst/>
            <a:rect l="l" t="t" r="r" b="b"/>
            <a:pathLst>
              <a:path w="20506" h="35366" extrusionOk="0">
                <a:moveTo>
                  <a:pt x="7531" y="1"/>
                </a:moveTo>
                <a:cubicBezTo>
                  <a:pt x="7092" y="1"/>
                  <a:pt x="6629" y="79"/>
                  <a:pt x="6424" y="248"/>
                </a:cubicBezTo>
                <a:cubicBezTo>
                  <a:pt x="5943" y="604"/>
                  <a:pt x="5943" y="1964"/>
                  <a:pt x="5943" y="2048"/>
                </a:cubicBezTo>
                <a:lnTo>
                  <a:pt x="5943" y="15920"/>
                </a:lnTo>
                <a:cubicBezTo>
                  <a:pt x="5399" y="15648"/>
                  <a:pt x="4415" y="14246"/>
                  <a:pt x="4269" y="14204"/>
                </a:cubicBezTo>
                <a:cubicBezTo>
                  <a:pt x="5231" y="9162"/>
                  <a:pt x="3181" y="8241"/>
                  <a:pt x="3097" y="8241"/>
                </a:cubicBezTo>
                <a:cubicBezTo>
                  <a:pt x="3029" y="8210"/>
                  <a:pt x="2954" y="8194"/>
                  <a:pt x="2877" y="8194"/>
                </a:cubicBezTo>
                <a:cubicBezTo>
                  <a:pt x="2696" y="8194"/>
                  <a:pt x="2510" y="8286"/>
                  <a:pt x="2407" y="8492"/>
                </a:cubicBezTo>
                <a:cubicBezTo>
                  <a:pt x="1653" y="9852"/>
                  <a:pt x="524" y="11338"/>
                  <a:pt x="210" y="12886"/>
                </a:cubicBezTo>
                <a:cubicBezTo>
                  <a:pt x="0" y="13869"/>
                  <a:pt x="2428" y="21883"/>
                  <a:pt x="4813" y="24101"/>
                </a:cubicBezTo>
                <a:cubicBezTo>
                  <a:pt x="6131" y="25357"/>
                  <a:pt x="6863" y="26926"/>
                  <a:pt x="8056" y="28286"/>
                </a:cubicBezTo>
                <a:cubicBezTo>
                  <a:pt x="9479" y="29939"/>
                  <a:pt x="9835" y="32596"/>
                  <a:pt x="10420" y="34647"/>
                </a:cubicBezTo>
                <a:cubicBezTo>
                  <a:pt x="10462" y="34751"/>
                  <a:pt x="10504" y="34814"/>
                  <a:pt x="10567" y="34877"/>
                </a:cubicBezTo>
                <a:cubicBezTo>
                  <a:pt x="10615" y="35133"/>
                  <a:pt x="10860" y="35366"/>
                  <a:pt x="11160" y="35366"/>
                </a:cubicBezTo>
                <a:cubicBezTo>
                  <a:pt x="11252" y="35366"/>
                  <a:pt x="11348" y="35344"/>
                  <a:pt x="11446" y="35295"/>
                </a:cubicBezTo>
                <a:cubicBezTo>
                  <a:pt x="14291" y="33852"/>
                  <a:pt x="20254" y="31194"/>
                  <a:pt x="20296" y="31090"/>
                </a:cubicBezTo>
                <a:cubicBezTo>
                  <a:pt x="20422" y="30943"/>
                  <a:pt x="20506" y="30776"/>
                  <a:pt x="20401" y="30525"/>
                </a:cubicBezTo>
                <a:cubicBezTo>
                  <a:pt x="20024" y="29520"/>
                  <a:pt x="19187" y="28390"/>
                  <a:pt x="18685" y="27365"/>
                </a:cubicBezTo>
                <a:cubicBezTo>
                  <a:pt x="18392" y="26737"/>
                  <a:pt x="18476" y="26005"/>
                  <a:pt x="18894" y="25461"/>
                </a:cubicBezTo>
                <a:cubicBezTo>
                  <a:pt x="19083" y="25231"/>
                  <a:pt x="19250" y="24959"/>
                  <a:pt x="19418" y="24729"/>
                </a:cubicBezTo>
                <a:cubicBezTo>
                  <a:pt x="19669" y="24352"/>
                  <a:pt x="19899" y="23996"/>
                  <a:pt x="20087" y="23599"/>
                </a:cubicBezTo>
                <a:cubicBezTo>
                  <a:pt x="20234" y="23264"/>
                  <a:pt x="20359" y="22427"/>
                  <a:pt x="20359" y="22302"/>
                </a:cubicBezTo>
                <a:cubicBezTo>
                  <a:pt x="20359" y="22302"/>
                  <a:pt x="20464" y="12928"/>
                  <a:pt x="20464" y="12781"/>
                </a:cubicBezTo>
                <a:cubicBezTo>
                  <a:pt x="20422" y="11944"/>
                  <a:pt x="19920" y="11212"/>
                  <a:pt x="19146" y="10898"/>
                </a:cubicBezTo>
                <a:cubicBezTo>
                  <a:pt x="18908" y="10798"/>
                  <a:pt x="18656" y="10751"/>
                  <a:pt x="18398" y="10751"/>
                </a:cubicBezTo>
                <a:cubicBezTo>
                  <a:pt x="18223" y="10751"/>
                  <a:pt x="18046" y="10772"/>
                  <a:pt x="17869" y="10815"/>
                </a:cubicBezTo>
                <a:cubicBezTo>
                  <a:pt x="17514" y="10898"/>
                  <a:pt x="17262" y="11066"/>
                  <a:pt x="16928" y="11254"/>
                </a:cubicBezTo>
                <a:cubicBezTo>
                  <a:pt x="16489" y="10716"/>
                  <a:pt x="15814" y="10484"/>
                  <a:pt x="15099" y="10484"/>
                </a:cubicBezTo>
                <a:cubicBezTo>
                  <a:pt x="14451" y="10484"/>
                  <a:pt x="13770" y="10675"/>
                  <a:pt x="13203" y="11003"/>
                </a:cubicBezTo>
                <a:cubicBezTo>
                  <a:pt x="12771" y="10589"/>
                  <a:pt x="12202" y="10412"/>
                  <a:pt x="11602" y="10412"/>
                </a:cubicBezTo>
                <a:cubicBezTo>
                  <a:pt x="10777" y="10412"/>
                  <a:pt x="9894" y="10745"/>
                  <a:pt x="9228" y="11254"/>
                </a:cubicBezTo>
                <a:lnTo>
                  <a:pt x="9144" y="11338"/>
                </a:lnTo>
                <a:lnTo>
                  <a:pt x="9144" y="2152"/>
                </a:lnTo>
                <a:cubicBezTo>
                  <a:pt x="9144" y="1964"/>
                  <a:pt x="9060" y="374"/>
                  <a:pt x="8349" y="123"/>
                </a:cubicBezTo>
                <a:cubicBezTo>
                  <a:pt x="8163" y="43"/>
                  <a:pt x="7853" y="1"/>
                  <a:pt x="75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36"/>
          <p:cNvSpPr/>
          <p:nvPr/>
        </p:nvSpPr>
        <p:spPr>
          <a:xfrm>
            <a:off x="4482078" y="4900692"/>
            <a:ext cx="263851" cy="116175"/>
          </a:xfrm>
          <a:custGeom>
            <a:avLst/>
            <a:gdLst/>
            <a:ahLst/>
            <a:cxnLst/>
            <a:rect l="l" t="t" r="r" b="b"/>
            <a:pathLst>
              <a:path w="13309" h="5860" extrusionOk="0">
                <a:moveTo>
                  <a:pt x="1" y="5859"/>
                </a:moveTo>
                <a:lnTo>
                  <a:pt x="13308" y="1"/>
                </a:lnTo>
              </a:path>
            </a:pathLst>
          </a:custGeom>
          <a:solidFill>
            <a:srgbClr val="AADD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36"/>
          <p:cNvSpPr/>
          <p:nvPr/>
        </p:nvSpPr>
        <p:spPr>
          <a:xfrm>
            <a:off x="4461341" y="4823949"/>
            <a:ext cx="397828" cy="385378"/>
          </a:xfrm>
          <a:custGeom>
            <a:avLst/>
            <a:gdLst/>
            <a:ahLst/>
            <a:cxnLst/>
            <a:rect l="l" t="t" r="r" b="b"/>
            <a:pathLst>
              <a:path w="20067" h="19439" extrusionOk="0">
                <a:moveTo>
                  <a:pt x="12241" y="1"/>
                </a:moveTo>
                <a:lnTo>
                  <a:pt x="0" y="5336"/>
                </a:lnTo>
                <a:lnTo>
                  <a:pt x="5169" y="19439"/>
                </a:lnTo>
                <a:lnTo>
                  <a:pt x="20066" y="19439"/>
                </a:lnTo>
                <a:lnTo>
                  <a:pt x="1224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36"/>
          <p:cNvSpPr/>
          <p:nvPr/>
        </p:nvSpPr>
        <p:spPr>
          <a:xfrm>
            <a:off x="4482078" y="4900692"/>
            <a:ext cx="392020" cy="319004"/>
          </a:xfrm>
          <a:custGeom>
            <a:avLst/>
            <a:gdLst/>
            <a:ahLst/>
            <a:cxnLst/>
            <a:rect l="l" t="t" r="r" b="b"/>
            <a:pathLst>
              <a:path w="19774" h="16091" extrusionOk="0">
                <a:moveTo>
                  <a:pt x="13329" y="1"/>
                </a:moveTo>
                <a:lnTo>
                  <a:pt x="1" y="5859"/>
                </a:lnTo>
                <a:lnTo>
                  <a:pt x="3746" y="16091"/>
                </a:lnTo>
                <a:lnTo>
                  <a:pt x="19773" y="16091"/>
                </a:lnTo>
                <a:lnTo>
                  <a:pt x="133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36"/>
          <p:cNvSpPr/>
          <p:nvPr/>
        </p:nvSpPr>
        <p:spPr>
          <a:xfrm>
            <a:off x="4491198" y="4953784"/>
            <a:ext cx="23671" cy="23671"/>
          </a:xfrm>
          <a:custGeom>
            <a:avLst/>
            <a:gdLst/>
            <a:ahLst/>
            <a:cxnLst/>
            <a:rect l="l" t="t" r="r" b="b"/>
            <a:pathLst>
              <a:path w="1194" h="1194" extrusionOk="0">
                <a:moveTo>
                  <a:pt x="587" y="1"/>
                </a:moveTo>
                <a:cubicBezTo>
                  <a:pt x="252" y="1"/>
                  <a:pt x="1" y="252"/>
                  <a:pt x="1" y="608"/>
                </a:cubicBezTo>
                <a:cubicBezTo>
                  <a:pt x="1" y="942"/>
                  <a:pt x="252" y="1193"/>
                  <a:pt x="587" y="1193"/>
                </a:cubicBezTo>
                <a:cubicBezTo>
                  <a:pt x="942" y="1193"/>
                  <a:pt x="1194" y="942"/>
                  <a:pt x="1194" y="608"/>
                </a:cubicBezTo>
                <a:cubicBezTo>
                  <a:pt x="1194" y="294"/>
                  <a:pt x="942" y="1"/>
                  <a:pt x="5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36"/>
          <p:cNvSpPr/>
          <p:nvPr/>
        </p:nvSpPr>
        <p:spPr>
          <a:xfrm>
            <a:off x="4023900" y="2166598"/>
            <a:ext cx="155209" cy="142792"/>
          </a:xfrm>
          <a:custGeom>
            <a:avLst/>
            <a:gdLst/>
            <a:ahLst/>
            <a:cxnLst/>
            <a:rect l="l" t="t" r="r" b="b"/>
            <a:pathLst>
              <a:path w="92112" h="84743" extrusionOk="0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52643"/>
              </a:solidFill>
            </a:endParaRPr>
          </a:p>
        </p:txBody>
      </p:sp>
      <p:sp>
        <p:nvSpPr>
          <p:cNvPr id="989" name="Google Shape;989;p36"/>
          <p:cNvSpPr txBox="1">
            <a:spLocks noGrp="1"/>
          </p:cNvSpPr>
          <p:nvPr>
            <p:ph type="subTitle" idx="4294967295"/>
          </p:nvPr>
        </p:nvSpPr>
        <p:spPr>
          <a:xfrm>
            <a:off x="6611120" y="1684483"/>
            <a:ext cx="1734110" cy="13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900" dirty="0"/>
              <a:t>Frontend design: development of the user interface and the integration with the backend’s APIs</a:t>
            </a:r>
          </a:p>
        </p:txBody>
      </p:sp>
      <p:sp>
        <p:nvSpPr>
          <p:cNvPr id="990" name="Google Shape;990;p36"/>
          <p:cNvSpPr txBox="1">
            <a:spLocks noGrp="1"/>
          </p:cNvSpPr>
          <p:nvPr>
            <p:ph type="ctrTitle" idx="4294967295"/>
          </p:nvPr>
        </p:nvSpPr>
        <p:spPr>
          <a:xfrm>
            <a:off x="6610703" y="1513135"/>
            <a:ext cx="1254600" cy="2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>
                <a:solidFill>
                  <a:srgbClr val="FFFFFF"/>
                </a:solidFill>
              </a:rPr>
              <a:t>STEP 2</a:t>
            </a: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991" name="Google Shape;991;p36"/>
          <p:cNvSpPr txBox="1">
            <a:spLocks noGrp="1"/>
          </p:cNvSpPr>
          <p:nvPr>
            <p:ph type="subTitle" idx="4294967295"/>
          </p:nvPr>
        </p:nvSpPr>
        <p:spPr>
          <a:xfrm>
            <a:off x="1022115" y="3362550"/>
            <a:ext cx="14547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900" dirty="0">
                <a:solidFill>
                  <a:srgbClr val="FFFFFF"/>
                </a:solidFill>
              </a:rPr>
              <a:t>Backend design: integration of DNS library, implementation of REST API and design of database NOSQL</a:t>
            </a: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992" name="Google Shape;992;p36"/>
          <p:cNvSpPr txBox="1">
            <a:spLocks noGrp="1"/>
          </p:cNvSpPr>
          <p:nvPr>
            <p:ph type="ctrTitle" idx="4294967295"/>
          </p:nvPr>
        </p:nvSpPr>
        <p:spPr>
          <a:xfrm>
            <a:off x="1283614" y="3209220"/>
            <a:ext cx="11736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>
                <a:solidFill>
                  <a:srgbClr val="FFFFFF"/>
                </a:solidFill>
              </a:rPr>
              <a:t>STEP 1</a:t>
            </a: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993" name="Google Shape;993;p36"/>
          <p:cNvSpPr txBox="1">
            <a:spLocks noGrp="1"/>
          </p:cNvSpPr>
          <p:nvPr>
            <p:ph type="subTitle" idx="4294967295"/>
          </p:nvPr>
        </p:nvSpPr>
        <p:spPr>
          <a:xfrm>
            <a:off x="6475387" y="3683776"/>
            <a:ext cx="1483966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900" dirty="0"/>
              <a:t>Testing: discovery and fixing of frontend and backend bugs</a:t>
            </a: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994" name="Google Shape;994;p36"/>
          <p:cNvSpPr txBox="1">
            <a:spLocks noGrp="1"/>
          </p:cNvSpPr>
          <p:nvPr>
            <p:ph type="ctrTitle" idx="4294967295"/>
          </p:nvPr>
        </p:nvSpPr>
        <p:spPr>
          <a:xfrm>
            <a:off x="6475387" y="351999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>
                <a:solidFill>
                  <a:srgbClr val="FFFFFF"/>
                </a:solidFill>
              </a:rPr>
              <a:t>STEP 3</a:t>
            </a:r>
            <a:endParaRPr sz="900" dirty="0">
              <a:solidFill>
                <a:srgbClr val="FFFFFF"/>
              </a:solidFill>
            </a:endParaRPr>
          </a:p>
        </p:txBody>
      </p:sp>
      <p:cxnSp>
        <p:nvCxnSpPr>
          <p:cNvPr id="995" name="Google Shape;995;p36"/>
          <p:cNvCxnSpPr>
            <a:cxnSpLocks/>
          </p:cNvCxnSpPr>
          <p:nvPr/>
        </p:nvCxnSpPr>
        <p:spPr>
          <a:xfrm rot="10800000" flipV="1">
            <a:off x="1670993" y="3830550"/>
            <a:ext cx="1996132" cy="530056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6" name="Google Shape;996;p36"/>
          <p:cNvCxnSpPr/>
          <p:nvPr/>
        </p:nvCxnSpPr>
        <p:spPr>
          <a:xfrm flipH="1">
            <a:off x="5734150" y="1671125"/>
            <a:ext cx="840900" cy="8247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7" name="Google Shape;997;p36"/>
          <p:cNvCxnSpPr>
            <a:cxnSpLocks/>
          </p:cNvCxnSpPr>
          <p:nvPr/>
        </p:nvCxnSpPr>
        <p:spPr>
          <a:xfrm>
            <a:off x="5518825" y="3967072"/>
            <a:ext cx="1628735" cy="531878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8" name="Google Shape;998;p36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THANKS!</a:t>
            </a:r>
            <a:endParaRPr dirty="0"/>
          </a:p>
        </p:txBody>
      </p:sp>
      <p:sp>
        <p:nvSpPr>
          <p:cNvPr id="1127" name="Google Shape;1127;p40"/>
          <p:cNvSpPr txBox="1">
            <a:spLocks noGrp="1"/>
          </p:cNvSpPr>
          <p:nvPr>
            <p:ph type="subTitle" idx="1"/>
          </p:nvPr>
        </p:nvSpPr>
        <p:spPr>
          <a:xfrm>
            <a:off x="4053126" y="1869383"/>
            <a:ext cx="1827284" cy="3909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 err="1"/>
              <a:t>Any</a:t>
            </a:r>
            <a:r>
              <a:rPr lang="it-IT" sz="1200" dirty="0"/>
              <a:t> </a:t>
            </a:r>
            <a:r>
              <a:rPr lang="it-IT" sz="1200" dirty="0" err="1"/>
              <a:t>questions</a:t>
            </a:r>
            <a:r>
              <a:rPr lang="it-IT" sz="1200" dirty="0"/>
              <a:t>?</a:t>
            </a:r>
            <a:r>
              <a:rPr lang="es" sz="1200" dirty="0">
                <a:uFill>
                  <a:noFill/>
                </a:uFill>
                <a:hlinkClick r:id="rId3"/>
              </a:rPr>
              <a:t>epik</a:t>
            </a:r>
            <a:r>
              <a:rPr lang="es" sz="1000" dirty="0">
                <a:uFill>
                  <a:noFill/>
                </a:uFill>
                <a:hlinkClick r:id="rId3"/>
              </a:rPr>
              <a:t>.com</a:t>
            </a:r>
            <a:endParaRPr sz="1000" dirty="0"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E6BCCF2-554F-B694-1147-223AD43A45BF}"/>
              </a:ext>
            </a:extLst>
          </p:cNvPr>
          <p:cNvSpPr txBox="1"/>
          <p:nvPr/>
        </p:nvSpPr>
        <p:spPr>
          <a:xfrm>
            <a:off x="8140282" y="4735629"/>
            <a:ext cx="1383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" dirty="0">
                <a:solidFill>
                  <a:schemeClr val="accent1"/>
                </a:solidFill>
              </a:rPr>
              <a:t>DNSolver</a:t>
            </a:r>
            <a:endParaRPr lang="it-IT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209</Words>
  <Application>Microsoft Office PowerPoint</Application>
  <PresentationFormat>Presentazione su schermo (16:9)</PresentationFormat>
  <Paragraphs>30</Paragraphs>
  <Slides>7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4" baseType="lpstr">
      <vt:lpstr>Roboto Mono Thin</vt:lpstr>
      <vt:lpstr>Roboto Black</vt:lpstr>
      <vt:lpstr>Arial</vt:lpstr>
      <vt:lpstr>Bree Serif</vt:lpstr>
      <vt:lpstr>Roboto Light</vt:lpstr>
      <vt:lpstr>Roboto Thin</vt:lpstr>
      <vt:lpstr>WEB PROPOSAL</vt:lpstr>
      <vt:lpstr>DNSolver </vt:lpstr>
      <vt:lpstr>Project Structure</vt:lpstr>
      <vt:lpstr>FRONTEND</vt:lpstr>
      <vt:lpstr>BACKEND</vt:lpstr>
      <vt:lpstr>DNS Library</vt:lpstr>
      <vt:lpstr>PROJECT STAGES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DNSolver </dc:title>
  <cp:lastModifiedBy>Andrea BERTOGALLI</cp:lastModifiedBy>
  <cp:revision>32</cp:revision>
  <dcterms:modified xsi:type="dcterms:W3CDTF">2022-06-18T19:00:14Z</dcterms:modified>
</cp:coreProperties>
</file>