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93" r:id="rId3"/>
    <p:sldId id="294" r:id="rId4"/>
    <p:sldId id="295" r:id="rId5"/>
    <p:sldId id="268" r:id="rId6"/>
    <p:sldId id="292" r:id="rId7"/>
    <p:sldId id="281" r:id="rId8"/>
    <p:sldId id="282" r:id="rId9"/>
    <p:sldId id="283" r:id="rId10"/>
    <p:sldId id="264" r:id="rId1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30022"/>
    <a:srgbClr val="790022"/>
    <a:srgbClr val="822433"/>
    <a:srgbClr val="006778"/>
    <a:srgbClr val="AAC9B6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48294-97BE-4D8D-B7EE-A8543105A5CF}" v="1507" dt="2023-10-24T12:17:37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447" autoAdjust="0"/>
  </p:normalViewPr>
  <p:slideViewPr>
    <p:cSldViewPr>
      <p:cViewPr varScale="1">
        <p:scale>
          <a:sx n="82" d="100"/>
          <a:sy n="82" d="100"/>
        </p:scale>
        <p:origin x="1502" y="77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52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pha Juwara" userId="c5a21a6c2b32cf8e" providerId="LiveId" clId="{A8E48294-97BE-4D8D-B7EE-A8543105A5CF}"/>
    <pc:docChg chg="undo custSel addSld delSld modSld sldOrd">
      <pc:chgData name="yusupha Juwara" userId="c5a21a6c2b32cf8e" providerId="LiveId" clId="{A8E48294-97BE-4D8D-B7EE-A8543105A5CF}" dt="2023-10-25T19:24:27.313" v="2974" actId="20577"/>
      <pc:docMkLst>
        <pc:docMk/>
      </pc:docMkLst>
      <pc:sldChg chg="modSp mod">
        <pc:chgData name="yusupha Juwara" userId="c5a21a6c2b32cf8e" providerId="LiveId" clId="{A8E48294-97BE-4D8D-B7EE-A8543105A5CF}" dt="2023-10-25T19:24:27.313" v="2974" actId="20577"/>
        <pc:sldMkLst>
          <pc:docMk/>
          <pc:sldMk cId="0" sldId="257"/>
        </pc:sldMkLst>
        <pc:spChg chg="mod">
          <ac:chgData name="yusupha Juwara" userId="c5a21a6c2b32cf8e" providerId="LiveId" clId="{A8E48294-97BE-4D8D-B7EE-A8543105A5CF}" dt="2023-10-23T23:02:57.823" v="1630" actId="1076"/>
          <ac:spMkLst>
            <pc:docMk/>
            <pc:sldMk cId="0" sldId="257"/>
            <ac:spMk id="20485" creationId="{8675B238-AF3F-2741-7A67-A8FCEE3086CE}"/>
          </ac:spMkLst>
        </pc:spChg>
        <pc:spChg chg="mod">
          <ac:chgData name="yusupha Juwara" userId="c5a21a6c2b32cf8e" providerId="LiveId" clId="{A8E48294-97BE-4D8D-B7EE-A8543105A5CF}" dt="2023-10-25T19:24:27.313" v="2974" actId="20577"/>
          <ac:spMkLst>
            <pc:docMk/>
            <pc:sldMk cId="0" sldId="257"/>
            <ac:spMk id="20486" creationId="{F673BB83-F883-0B54-97FA-5D6C9463DA55}"/>
          </ac:spMkLst>
        </pc:spChg>
      </pc:sldChg>
      <pc:sldChg chg="modAnim">
        <pc:chgData name="yusupha Juwara" userId="c5a21a6c2b32cf8e" providerId="LiveId" clId="{A8E48294-97BE-4D8D-B7EE-A8543105A5CF}" dt="2023-10-23T23:02:04.824" v="1627"/>
        <pc:sldMkLst>
          <pc:docMk/>
          <pc:sldMk cId="0" sldId="258"/>
        </pc:sldMkLst>
      </pc:sldChg>
      <pc:sldChg chg="addSp delSp modSp mod">
        <pc:chgData name="yusupha Juwara" userId="c5a21a6c2b32cf8e" providerId="LiveId" clId="{A8E48294-97BE-4D8D-B7EE-A8543105A5CF}" dt="2023-10-24T11:53:20.085" v="2919" actId="20577"/>
        <pc:sldMkLst>
          <pc:docMk/>
          <pc:sldMk cId="0" sldId="259"/>
        </pc:sldMkLst>
        <pc:spChg chg="add mod">
          <ac:chgData name="yusupha Juwara" userId="c5a21a6c2b32cf8e" providerId="LiveId" clId="{A8E48294-97BE-4D8D-B7EE-A8543105A5CF}" dt="2023-10-24T09:01:01.278" v="2801" actId="20577"/>
          <ac:spMkLst>
            <pc:docMk/>
            <pc:sldMk cId="0" sldId="259"/>
            <ac:spMk id="3" creationId="{86F6C8BB-60E3-7917-FFFA-FAF903BA3A9C}"/>
          </ac:spMkLst>
        </pc:spChg>
        <pc:spChg chg="mod">
          <ac:chgData name="yusupha Juwara" userId="c5a21a6c2b32cf8e" providerId="LiveId" clId="{A8E48294-97BE-4D8D-B7EE-A8543105A5CF}" dt="2023-10-24T11:53:20.085" v="2919" actId="20577"/>
          <ac:spMkLst>
            <pc:docMk/>
            <pc:sldMk cId="0" sldId="259"/>
            <ac:spMk id="26629" creationId="{AFFE614E-7EA3-D3B4-705D-36A7884DBB89}"/>
          </ac:spMkLst>
        </pc:spChg>
        <pc:graphicFrameChg chg="del">
          <ac:chgData name="yusupha Juwara" userId="c5a21a6c2b32cf8e" providerId="LiveId" clId="{A8E48294-97BE-4D8D-B7EE-A8543105A5CF}" dt="2023-10-24T09:00:36.650" v="2763" actId="21"/>
          <ac:graphicFrameMkLst>
            <pc:docMk/>
            <pc:sldMk cId="0" sldId="259"/>
            <ac:graphicFrameMk id="26632" creationId="{512D6BA7-46C2-9FFF-1FB8-1175D35A104B}"/>
          </ac:graphicFrameMkLst>
        </pc:graphicFrameChg>
      </pc:sldChg>
      <pc:sldChg chg="addSp delSp modSp mod">
        <pc:chgData name="yusupha Juwara" userId="c5a21a6c2b32cf8e" providerId="LiveId" clId="{A8E48294-97BE-4D8D-B7EE-A8543105A5CF}" dt="2023-10-24T11:53:39.716" v="2922" actId="20577"/>
        <pc:sldMkLst>
          <pc:docMk/>
          <pc:sldMk cId="0" sldId="260"/>
        </pc:sldMkLst>
        <pc:spChg chg="add mod">
          <ac:chgData name="yusupha Juwara" userId="c5a21a6c2b32cf8e" providerId="LiveId" clId="{A8E48294-97BE-4D8D-B7EE-A8543105A5CF}" dt="2023-10-24T09:00:27.569" v="2762" actId="5793"/>
          <ac:spMkLst>
            <pc:docMk/>
            <pc:sldMk cId="0" sldId="260"/>
            <ac:spMk id="3" creationId="{EC5F1573-7A50-908C-C18A-BD052F351FEA}"/>
          </ac:spMkLst>
        </pc:spChg>
        <pc:spChg chg="mod">
          <ac:chgData name="yusupha Juwara" userId="c5a21a6c2b32cf8e" providerId="LiveId" clId="{A8E48294-97BE-4D8D-B7EE-A8543105A5CF}" dt="2023-10-24T11:53:39.716" v="2922" actId="20577"/>
          <ac:spMkLst>
            <pc:docMk/>
            <pc:sldMk cId="0" sldId="260"/>
            <ac:spMk id="24581" creationId="{51CB78BB-38AD-511A-5B98-8E75025BE48B}"/>
          </ac:spMkLst>
        </pc:spChg>
        <pc:graphicFrameChg chg="del">
          <ac:chgData name="yusupha Juwara" userId="c5a21a6c2b32cf8e" providerId="LiveId" clId="{A8E48294-97BE-4D8D-B7EE-A8543105A5CF}" dt="2023-10-24T00:01:20.641" v="2240" actId="21"/>
          <ac:graphicFrameMkLst>
            <pc:docMk/>
            <pc:sldMk cId="0" sldId="260"/>
            <ac:graphicFrameMk id="43015" creationId="{B713F065-207B-E7D7-FA57-CFB8ADE71EB5}"/>
          </ac:graphicFrameMkLst>
        </pc:graphicFrameChg>
      </pc:sldChg>
      <pc:sldChg chg="addSp delSp modSp mod">
        <pc:chgData name="yusupha Juwara" userId="c5a21a6c2b32cf8e" providerId="LiveId" clId="{A8E48294-97BE-4D8D-B7EE-A8543105A5CF}" dt="2023-10-24T09:58:32.004" v="2802" actId="20577"/>
        <pc:sldMkLst>
          <pc:docMk/>
          <pc:sldMk cId="0" sldId="263"/>
        </pc:sldMkLst>
        <pc:spChg chg="add mod">
          <ac:chgData name="yusupha Juwara" userId="c5a21a6c2b32cf8e" providerId="LiveId" clId="{A8E48294-97BE-4D8D-B7EE-A8543105A5CF}" dt="2023-10-24T09:58:32.004" v="2802" actId="20577"/>
          <ac:spMkLst>
            <pc:docMk/>
            <pc:sldMk cId="0" sldId="263"/>
            <ac:spMk id="2" creationId="{D2EAE248-735C-E55A-BADE-71E5B2BAFD3D}"/>
          </ac:spMkLst>
        </pc:spChg>
        <pc:spChg chg="mod">
          <ac:chgData name="yusupha Juwara" userId="c5a21a6c2b32cf8e" providerId="LiveId" clId="{A8E48294-97BE-4D8D-B7EE-A8543105A5CF}" dt="2023-10-24T08:57:38.950" v="2744" actId="1076"/>
          <ac:spMkLst>
            <pc:docMk/>
            <pc:sldMk cId="0" sldId="263"/>
            <ac:spMk id="8" creationId="{10F57ECF-F211-495D-2069-5856940B308A}"/>
          </ac:spMkLst>
        </pc:spChg>
        <pc:spChg chg="mod">
          <ac:chgData name="yusupha Juwara" userId="c5a21a6c2b32cf8e" providerId="LiveId" clId="{A8E48294-97BE-4D8D-B7EE-A8543105A5CF}" dt="2023-10-24T08:57:46.298" v="2745" actId="1076"/>
          <ac:spMkLst>
            <pc:docMk/>
            <pc:sldMk cId="0" sldId="263"/>
            <ac:spMk id="9" creationId="{5E93AF2E-B117-717F-CEDF-4F9B49D6680B}"/>
          </ac:spMkLst>
        </pc:spChg>
        <pc:spChg chg="mod">
          <ac:chgData name="yusupha Juwara" userId="c5a21a6c2b32cf8e" providerId="LiveId" clId="{A8E48294-97BE-4D8D-B7EE-A8543105A5CF}" dt="2023-10-24T08:58:02.929" v="2747" actId="1076"/>
          <ac:spMkLst>
            <pc:docMk/>
            <pc:sldMk cId="0" sldId="263"/>
            <ac:spMk id="10" creationId="{C6ECCACF-DC8D-7887-76CE-0D59F26EC068}"/>
          </ac:spMkLst>
        </pc:spChg>
        <pc:grpChg chg="add del mod">
          <ac:chgData name="yusupha Juwara" userId="c5a21a6c2b32cf8e" providerId="LiveId" clId="{A8E48294-97BE-4D8D-B7EE-A8543105A5CF}" dt="2023-10-24T08:10:38.231" v="2739" actId="1076"/>
          <ac:grpSpMkLst>
            <pc:docMk/>
            <pc:sldMk cId="0" sldId="263"/>
            <ac:grpSpMk id="18437" creationId="{C9E1D143-0103-55E2-FC26-BF89BAEFD3A4}"/>
          </ac:grpSpMkLst>
        </pc:grpChg>
        <pc:picChg chg="mod">
          <ac:chgData name="yusupha Juwara" userId="c5a21a6c2b32cf8e" providerId="LiveId" clId="{A8E48294-97BE-4D8D-B7EE-A8543105A5CF}" dt="2023-10-24T08:10:38.231" v="2739" actId="1076"/>
          <ac:picMkLst>
            <pc:docMk/>
            <pc:sldMk cId="0" sldId="263"/>
            <ac:picMk id="18438" creationId="{25A451D0-9FAA-6370-3618-9C729012EBA8}"/>
          </ac:picMkLst>
        </pc:picChg>
        <pc:picChg chg="mod">
          <ac:chgData name="yusupha Juwara" userId="c5a21a6c2b32cf8e" providerId="LiveId" clId="{A8E48294-97BE-4D8D-B7EE-A8543105A5CF}" dt="2023-10-24T08:10:38.231" v="2739" actId="1076"/>
          <ac:picMkLst>
            <pc:docMk/>
            <pc:sldMk cId="0" sldId="263"/>
            <ac:picMk id="18439" creationId="{09753279-2831-52AF-021D-ABCBE2948D93}"/>
          </ac:picMkLst>
        </pc:picChg>
        <pc:picChg chg="mod">
          <ac:chgData name="yusupha Juwara" userId="c5a21a6c2b32cf8e" providerId="LiveId" clId="{A8E48294-97BE-4D8D-B7EE-A8543105A5CF}" dt="2023-10-24T08:10:38.231" v="2739" actId="1076"/>
          <ac:picMkLst>
            <pc:docMk/>
            <pc:sldMk cId="0" sldId="263"/>
            <ac:picMk id="18440" creationId="{10CB2FF5-94C3-FF27-C045-8C86AFECB971}"/>
          </ac:picMkLst>
        </pc:picChg>
      </pc:sldChg>
      <pc:sldChg chg="modSp mod">
        <pc:chgData name="yusupha Juwara" userId="c5a21a6c2b32cf8e" providerId="LiveId" clId="{A8E48294-97BE-4D8D-B7EE-A8543105A5CF}" dt="2023-10-24T11:53:13.933" v="2910" actId="20577"/>
        <pc:sldMkLst>
          <pc:docMk/>
          <pc:sldMk cId="0" sldId="264"/>
        </pc:sldMkLst>
        <pc:spChg chg="mod">
          <ac:chgData name="yusupha Juwara" userId="c5a21a6c2b32cf8e" providerId="LiveId" clId="{A8E48294-97BE-4D8D-B7EE-A8543105A5CF}" dt="2023-10-23T19:05:22.421" v="729" actId="1076"/>
          <ac:spMkLst>
            <pc:docMk/>
            <pc:sldMk cId="0" sldId="264"/>
            <ac:spMk id="4" creationId="{85D52F7D-352B-2E76-8BA9-E9286D089686}"/>
          </ac:spMkLst>
        </pc:spChg>
        <pc:spChg chg="mod">
          <ac:chgData name="yusupha Juwara" userId="c5a21a6c2b32cf8e" providerId="LiveId" clId="{A8E48294-97BE-4D8D-B7EE-A8543105A5CF}" dt="2023-10-24T11:53:13.933" v="2910" actId="20577"/>
          <ac:spMkLst>
            <pc:docMk/>
            <pc:sldMk cId="0" sldId="264"/>
            <ac:spMk id="28677" creationId="{068584E7-1112-94A1-51BD-457501DABCF1}"/>
          </ac:spMkLst>
        </pc:spChg>
      </pc:sldChg>
      <pc:sldChg chg="modSp mod modAnim">
        <pc:chgData name="yusupha Juwara" userId="c5a21a6c2b32cf8e" providerId="LiveId" clId="{A8E48294-97BE-4D8D-B7EE-A8543105A5CF}" dt="2023-10-24T11:53:43.952" v="2925" actId="20577"/>
        <pc:sldMkLst>
          <pc:docMk/>
          <pc:sldMk cId="932332120" sldId="265"/>
        </pc:sldMkLst>
        <pc:spChg chg="mod">
          <ac:chgData name="yusupha Juwara" userId="c5a21a6c2b32cf8e" providerId="LiveId" clId="{A8E48294-97BE-4D8D-B7EE-A8543105A5CF}" dt="2023-10-24T11:53:43.952" v="2925" actId="20577"/>
          <ac:spMkLst>
            <pc:docMk/>
            <pc:sldMk cId="932332120" sldId="265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3:57:30.001" v="2239" actId="20577"/>
          <ac:spMkLst>
            <pc:docMk/>
            <pc:sldMk cId="932332120" sldId="265"/>
            <ac:spMk id="22534" creationId="{36F483A2-EFB6-EA83-2C86-7A29034DFA05}"/>
          </ac:spMkLst>
        </pc:spChg>
      </pc:sldChg>
      <pc:sldChg chg="modSp mod modAnim">
        <pc:chgData name="yusupha Juwara" userId="c5a21a6c2b32cf8e" providerId="LiveId" clId="{A8E48294-97BE-4D8D-B7EE-A8543105A5CF}" dt="2023-10-24T11:52:52.920" v="2901" actId="20577"/>
        <pc:sldMkLst>
          <pc:docMk/>
          <pc:sldMk cId="853994410" sldId="266"/>
        </pc:sldMkLst>
        <pc:spChg chg="mod">
          <ac:chgData name="yusupha Juwara" userId="c5a21a6c2b32cf8e" providerId="LiveId" clId="{A8E48294-97BE-4D8D-B7EE-A8543105A5CF}" dt="2023-10-24T11:52:52.920" v="2901" actId="20577"/>
          <ac:spMkLst>
            <pc:docMk/>
            <pc:sldMk cId="853994410" sldId="266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4T00:05:31.999" v="2334" actId="20577"/>
          <ac:spMkLst>
            <pc:docMk/>
            <pc:sldMk cId="853994410" sldId="266"/>
            <ac:spMk id="22534" creationId="{36F483A2-EFB6-EA83-2C86-7A29034DFA05}"/>
          </ac:spMkLst>
        </pc:spChg>
      </pc:sldChg>
      <pc:sldChg chg="modSp modAnim">
        <pc:chgData name="yusupha Juwara" userId="c5a21a6c2b32cf8e" providerId="LiveId" clId="{A8E48294-97BE-4D8D-B7EE-A8543105A5CF}" dt="2023-10-23T23:02:21.512" v="1628"/>
        <pc:sldMkLst>
          <pc:docMk/>
          <pc:sldMk cId="3127414802" sldId="267"/>
        </pc:sldMkLst>
        <pc:spChg chg="mod">
          <ac:chgData name="yusupha Juwara" userId="c5a21a6c2b32cf8e" providerId="LiveId" clId="{A8E48294-97BE-4D8D-B7EE-A8543105A5CF}" dt="2023-10-23T10:19:01.162" v="570" actId="14100"/>
          <ac:spMkLst>
            <pc:docMk/>
            <pc:sldMk cId="3127414802" sldId="267"/>
            <ac:spMk id="22534" creationId="{36F483A2-EFB6-EA83-2C86-7A29034DFA05}"/>
          </ac:spMkLst>
        </pc:spChg>
        <pc:picChg chg="mod">
          <ac:chgData name="yusupha Juwara" userId="c5a21a6c2b32cf8e" providerId="LiveId" clId="{A8E48294-97BE-4D8D-B7EE-A8543105A5CF}" dt="2023-10-23T10:19:09.979" v="572" actId="1076"/>
          <ac:picMkLst>
            <pc:docMk/>
            <pc:sldMk cId="3127414802" sldId="267"/>
            <ac:picMk id="12" creationId="{CF940EC6-6596-D170-B298-499552909A4F}"/>
          </ac:picMkLst>
        </pc:picChg>
        <pc:picChg chg="mod">
          <ac:chgData name="yusupha Juwara" userId="c5a21a6c2b32cf8e" providerId="LiveId" clId="{A8E48294-97BE-4D8D-B7EE-A8543105A5CF}" dt="2023-10-23T10:19:04.860" v="571" actId="1076"/>
          <ac:picMkLst>
            <pc:docMk/>
            <pc:sldMk cId="3127414802" sldId="267"/>
            <ac:picMk id="2050" creationId="{041FE694-20DF-2257-6DCB-7C6B0364B891}"/>
          </ac:picMkLst>
        </pc:picChg>
      </pc:sldChg>
      <pc:sldChg chg="addSp delSp modSp mod ord">
        <pc:chgData name="yusupha Juwara" userId="c5a21a6c2b32cf8e" providerId="LiveId" clId="{A8E48294-97BE-4D8D-B7EE-A8543105A5CF}" dt="2023-10-23T21:42:38.870" v="1525" actId="1076"/>
        <pc:sldMkLst>
          <pc:docMk/>
          <pc:sldMk cId="4118952092" sldId="268"/>
        </pc:sldMkLst>
        <pc:spChg chg="add del mod">
          <ac:chgData name="yusupha Juwara" userId="c5a21a6c2b32cf8e" providerId="LiveId" clId="{A8E48294-97BE-4D8D-B7EE-A8543105A5CF}" dt="2023-10-23T21:41:06.974" v="1483"/>
          <ac:spMkLst>
            <pc:docMk/>
            <pc:sldMk cId="4118952092" sldId="268"/>
            <ac:spMk id="2" creationId="{967951D5-EC26-3449-7441-02F1336F249C}"/>
          </ac:spMkLst>
        </pc:spChg>
        <pc:spChg chg="add del mod">
          <ac:chgData name="yusupha Juwara" userId="c5a21a6c2b32cf8e" providerId="LiveId" clId="{A8E48294-97BE-4D8D-B7EE-A8543105A5CF}" dt="2023-10-23T21:42:08.442" v="1508" actId="21"/>
          <ac:spMkLst>
            <pc:docMk/>
            <pc:sldMk cId="4118952092" sldId="268"/>
            <ac:spMk id="3" creationId="{C0FAEF38-ECF9-6E5B-4552-1845345C68EE}"/>
          </ac:spMkLst>
        </pc:spChg>
        <pc:spChg chg="add mod">
          <ac:chgData name="yusupha Juwara" userId="c5a21a6c2b32cf8e" providerId="LiveId" clId="{A8E48294-97BE-4D8D-B7EE-A8543105A5CF}" dt="2023-10-23T21:42:38.870" v="1525" actId="1076"/>
          <ac:spMkLst>
            <pc:docMk/>
            <pc:sldMk cId="4118952092" sldId="268"/>
            <ac:spMk id="7" creationId="{AB8510F7-DF6B-6DB3-51F5-65EA2B4E904B}"/>
          </ac:spMkLst>
        </pc:spChg>
        <pc:spChg chg="mod">
          <ac:chgData name="yusupha Juwara" userId="c5a21a6c2b32cf8e" providerId="LiveId" clId="{A8E48294-97BE-4D8D-B7EE-A8543105A5CF}" dt="2023-10-23T21:40:48.387" v="1480" actId="1076"/>
          <ac:spMkLst>
            <pc:docMk/>
            <pc:sldMk cId="4118952092" sldId="268"/>
            <ac:spMk id="11" creationId="{9851ACF3-A68C-1AED-C905-EE69361B491E}"/>
          </ac:spMkLst>
        </pc:spChg>
        <pc:picChg chg="mod">
          <ac:chgData name="yusupha Juwara" userId="c5a21a6c2b32cf8e" providerId="LiveId" clId="{A8E48294-97BE-4D8D-B7EE-A8543105A5CF}" dt="2023-10-23T21:40:37.782" v="1478" actId="1076"/>
          <ac:picMkLst>
            <pc:docMk/>
            <pc:sldMk cId="4118952092" sldId="268"/>
            <ac:picMk id="8" creationId="{A1F4B78A-43A3-3171-E680-065B14582A83}"/>
          </ac:picMkLst>
        </pc:picChg>
      </pc:sldChg>
      <pc:sldChg chg="del">
        <pc:chgData name="yusupha Juwara" userId="c5a21a6c2b32cf8e" providerId="LiveId" clId="{A8E48294-97BE-4D8D-B7EE-A8543105A5CF}" dt="2023-10-23T23:01:29.883" v="1626" actId="2696"/>
        <pc:sldMkLst>
          <pc:docMk/>
          <pc:sldMk cId="3030166864" sldId="269"/>
        </pc:sldMkLst>
      </pc:sldChg>
      <pc:sldChg chg="addSp delSp modSp mod modAnim">
        <pc:chgData name="yusupha Juwara" userId="c5a21a6c2b32cf8e" providerId="LiveId" clId="{A8E48294-97BE-4D8D-B7EE-A8543105A5CF}" dt="2023-10-24T10:42:33.797" v="2834" actId="255"/>
        <pc:sldMkLst>
          <pc:docMk/>
          <pc:sldMk cId="1323030912" sldId="270"/>
        </pc:sldMkLst>
        <pc:spChg chg="add del mod">
          <ac:chgData name="yusupha Juwara" userId="c5a21a6c2b32cf8e" providerId="LiveId" clId="{A8E48294-97BE-4D8D-B7EE-A8543105A5CF}" dt="2023-10-23T19:07:25.804" v="753" actId="21"/>
          <ac:spMkLst>
            <pc:docMk/>
            <pc:sldMk cId="1323030912" sldId="270"/>
            <ac:spMk id="2" creationId="{B847036A-BF63-9AE8-1B07-618C67B6BCC8}"/>
          </ac:spMkLst>
        </pc:spChg>
        <pc:spChg chg="del">
          <ac:chgData name="yusupha Juwara" userId="c5a21a6c2b32cf8e" providerId="LiveId" clId="{A8E48294-97BE-4D8D-B7EE-A8543105A5CF}" dt="2023-10-23T19:07:13.790" v="751" actId="21"/>
          <ac:spMkLst>
            <pc:docMk/>
            <pc:sldMk cId="1323030912" sldId="270"/>
            <ac:spMk id="4" creationId="{A93518EF-DF71-5B22-99D5-23F0807F1C37}"/>
          </ac:spMkLst>
        </pc:spChg>
        <pc:spChg chg="del mod">
          <ac:chgData name="yusupha Juwara" userId="c5a21a6c2b32cf8e" providerId="LiveId" clId="{A8E48294-97BE-4D8D-B7EE-A8543105A5CF}" dt="2023-10-23T22:45:44.467" v="1583" actId="21"/>
          <ac:spMkLst>
            <pc:docMk/>
            <pc:sldMk cId="1323030912" sldId="270"/>
            <ac:spMk id="5" creationId="{987D2B2A-9DC3-DDDA-9892-0159FE3FAA35}"/>
          </ac:spMkLst>
        </pc:spChg>
        <pc:spChg chg="add del mod">
          <ac:chgData name="yusupha Juwara" userId="c5a21a6c2b32cf8e" providerId="LiveId" clId="{A8E48294-97BE-4D8D-B7EE-A8543105A5CF}" dt="2023-10-23T22:45:51.152" v="1584" actId="21"/>
          <ac:spMkLst>
            <pc:docMk/>
            <pc:sldMk cId="1323030912" sldId="270"/>
            <ac:spMk id="8" creationId="{56A8BB83-773A-C47C-E053-695DBB3A6C15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9" creationId="{AB943E78-50AC-9533-3B47-FFFEB1D53093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0" creationId="{D5C7922B-7FF4-A330-B8A2-D77A7E38F8B7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1" creationId="{E80D5355-AFC7-94D7-4565-DF3DD284F188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2" creationId="{AD658651-C400-88BD-AFBE-F292FB4A2130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3" creationId="{5C7EBBDE-51DF-247D-DAE8-8A04D5A32095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4" creationId="{1A324934-1544-A39B-7B8B-04453D8EE087}"/>
          </ac:spMkLst>
        </pc:spChg>
        <pc:spChg chg="add mod">
          <ac:chgData name="yusupha Juwara" userId="c5a21a6c2b32cf8e" providerId="LiveId" clId="{A8E48294-97BE-4D8D-B7EE-A8543105A5CF}" dt="2023-10-24T10:42:33.797" v="2834" actId="255"/>
          <ac:spMkLst>
            <pc:docMk/>
            <pc:sldMk cId="1323030912" sldId="270"/>
            <ac:spMk id="15" creationId="{E26960A3-82E0-A456-8603-71960E8DC31D}"/>
          </ac:spMkLst>
        </pc:spChg>
        <pc:spChg chg="add del mod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17" creationId="{66F3A4AB-A661-6E1B-AA32-8001FD0E3CE9}"/>
          </ac:spMkLst>
        </pc:spChg>
        <pc:spChg chg="add del mod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18" creationId="{2A30A607-C2D4-06E1-EBF7-56A668F539FF}"/>
          </ac:spMkLst>
        </pc:spChg>
        <pc:spChg chg="add del mod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19" creationId="{77C70C3F-A4F9-C3BA-61BE-9F4C9E139590}"/>
          </ac:spMkLst>
        </pc:spChg>
        <pc:spChg chg="add mod">
          <ac:chgData name="yusupha Juwara" userId="c5a21a6c2b32cf8e" providerId="LiveId" clId="{A8E48294-97BE-4D8D-B7EE-A8543105A5CF}" dt="2023-10-23T22:46:35.170" v="1588"/>
          <ac:spMkLst>
            <pc:docMk/>
            <pc:sldMk cId="1323030912" sldId="270"/>
            <ac:spMk id="20" creationId="{FAB32569-F10E-D761-D75A-E80F53701F0D}"/>
          </ac:spMkLst>
        </pc:spChg>
        <pc:spChg chg="add mod">
          <ac:chgData name="yusupha Juwara" userId="c5a21a6c2b32cf8e" providerId="LiveId" clId="{A8E48294-97BE-4D8D-B7EE-A8543105A5CF}" dt="2023-10-23T22:46:35.170" v="1588"/>
          <ac:spMkLst>
            <pc:docMk/>
            <pc:sldMk cId="1323030912" sldId="270"/>
            <ac:spMk id="21" creationId="{3F69E628-9F43-77C2-8AD3-952F5D249C07}"/>
          </ac:spMkLst>
        </pc:spChg>
        <pc:spChg chg="add mod">
          <ac:chgData name="yusupha Juwara" userId="c5a21a6c2b32cf8e" providerId="LiveId" clId="{A8E48294-97BE-4D8D-B7EE-A8543105A5CF}" dt="2023-10-23T22:46:35.170" v="1588"/>
          <ac:spMkLst>
            <pc:docMk/>
            <pc:sldMk cId="1323030912" sldId="270"/>
            <ac:spMk id="22" creationId="{3F82556F-8DE6-90F4-0059-C79F0EACFE89}"/>
          </ac:spMkLst>
        </pc:spChg>
        <pc:spChg chg="add mod">
          <ac:chgData name="yusupha Juwara" userId="c5a21a6c2b32cf8e" providerId="LiveId" clId="{A8E48294-97BE-4D8D-B7EE-A8543105A5CF}" dt="2023-10-24T10:42:08.257" v="2832" actId="1076"/>
          <ac:spMkLst>
            <pc:docMk/>
            <pc:sldMk cId="1323030912" sldId="270"/>
            <ac:spMk id="23" creationId="{A3069891-5A1D-933B-60ED-7F41FEC939CF}"/>
          </ac:spMkLst>
        </pc:spChg>
        <pc:spChg chg="del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22530" creationId="{6C135C71-785F-DBC5-E7B2-291BB7E0A7B1}"/>
          </ac:spMkLst>
        </pc:spChg>
        <pc:spChg chg="del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22531" creationId="{B7FC7358-3DB9-995A-8866-430B31F3233A}"/>
          </ac:spMkLst>
        </pc:spChg>
        <pc:spChg chg="del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22532" creationId="{35A3EF31-A598-BE65-C959-33A44E91A6DD}"/>
          </ac:spMkLst>
        </pc:spChg>
        <pc:spChg chg="del">
          <ac:chgData name="yusupha Juwara" userId="c5a21a6c2b32cf8e" providerId="LiveId" clId="{A8E48294-97BE-4D8D-B7EE-A8543105A5CF}" dt="2023-10-23T19:07:20.669" v="752" actId="21"/>
          <ac:spMkLst>
            <pc:docMk/>
            <pc:sldMk cId="1323030912" sldId="270"/>
            <ac:spMk id="22533" creationId="{FC550E10-A0A0-DD44-EA77-213899485342}"/>
          </ac:spMkLst>
        </pc:spChg>
        <pc:spChg chg="del mod">
          <ac:chgData name="yusupha Juwara" userId="c5a21a6c2b32cf8e" providerId="LiveId" clId="{A8E48294-97BE-4D8D-B7EE-A8543105A5CF}" dt="2023-10-23T22:45:44.467" v="1583" actId="21"/>
          <ac:spMkLst>
            <pc:docMk/>
            <pc:sldMk cId="1323030912" sldId="270"/>
            <ac:spMk id="22534" creationId="{36F483A2-EFB6-EA83-2C86-7A29034DFA05}"/>
          </ac:spMkLst>
        </pc:spChg>
        <pc:picChg chg="add del mod">
          <ac:chgData name="yusupha Juwara" userId="c5a21a6c2b32cf8e" providerId="LiveId" clId="{A8E48294-97BE-4D8D-B7EE-A8543105A5CF}" dt="2023-10-23T22:42:11.821" v="1538"/>
          <ac:picMkLst>
            <pc:docMk/>
            <pc:sldMk cId="1323030912" sldId="270"/>
            <ac:picMk id="3" creationId="{0E40CE1E-4372-8B45-E948-AB4B785CFA81}"/>
          </ac:picMkLst>
        </pc:picChg>
        <pc:picChg chg="add del mod">
          <ac:chgData name="yusupha Juwara" userId="c5a21a6c2b32cf8e" providerId="LiveId" clId="{A8E48294-97BE-4D8D-B7EE-A8543105A5CF}" dt="2023-10-23T22:42:31.739" v="1547" actId="21"/>
          <ac:picMkLst>
            <pc:docMk/>
            <pc:sldMk cId="1323030912" sldId="270"/>
            <ac:picMk id="6" creationId="{AA3F7AF9-E6D3-98C6-CECF-51A4413405F7}"/>
          </ac:picMkLst>
        </pc:picChg>
        <pc:picChg chg="add del mod">
          <ac:chgData name="yusupha Juwara" userId="c5a21a6c2b32cf8e" providerId="LiveId" clId="{A8E48294-97BE-4D8D-B7EE-A8543105A5CF}" dt="2023-10-23T22:45:44.467" v="1583" actId="21"/>
          <ac:picMkLst>
            <pc:docMk/>
            <pc:sldMk cId="1323030912" sldId="270"/>
            <ac:picMk id="7" creationId="{3D7FE282-8395-3B4F-F3F8-EE3CDC9E76CD}"/>
          </ac:picMkLst>
        </pc:picChg>
        <pc:picChg chg="add mod">
          <ac:chgData name="yusupha Juwara" userId="c5a21a6c2b32cf8e" providerId="LiveId" clId="{A8E48294-97BE-4D8D-B7EE-A8543105A5CF}" dt="2023-10-23T22:46:17.548" v="1586" actId="14100"/>
          <ac:picMkLst>
            <pc:docMk/>
            <pc:sldMk cId="1323030912" sldId="270"/>
            <ac:picMk id="16" creationId="{155A6CE5-FC46-AD8D-B69E-8B807634FF9E}"/>
          </ac:picMkLst>
        </pc:picChg>
        <pc:picChg chg="add del mod">
          <ac:chgData name="yusupha Juwara" userId="c5a21a6c2b32cf8e" providerId="LiveId" clId="{A8E48294-97BE-4D8D-B7EE-A8543105A5CF}" dt="2023-10-23T22:39:57.676" v="1534" actId="21"/>
          <ac:picMkLst>
            <pc:docMk/>
            <pc:sldMk cId="1323030912" sldId="270"/>
            <ac:picMk id="10242" creationId="{52EC5CE2-E21D-48B3-6B27-A52605CF2FC9}"/>
          </ac:picMkLst>
        </pc:picChg>
      </pc:sldChg>
      <pc:sldChg chg="del">
        <pc:chgData name="yusupha Juwara" userId="c5a21a6c2b32cf8e" providerId="LiveId" clId="{A8E48294-97BE-4D8D-B7EE-A8543105A5CF}" dt="2023-10-24T06:33:52.848" v="2335" actId="2696"/>
        <pc:sldMkLst>
          <pc:docMk/>
          <pc:sldMk cId="2063621535" sldId="272"/>
        </pc:sldMkLst>
      </pc:sldChg>
      <pc:sldChg chg="addSp delSp modSp mod modAnim">
        <pc:chgData name="yusupha Juwara" userId="c5a21a6c2b32cf8e" providerId="LiveId" clId="{A8E48294-97BE-4D8D-B7EE-A8543105A5CF}" dt="2023-10-24T11:48:11.182" v="2844" actId="20577"/>
        <pc:sldMkLst>
          <pc:docMk/>
          <pc:sldMk cId="1224268968" sldId="273"/>
        </pc:sldMkLst>
        <pc:spChg chg="add del mod">
          <ac:chgData name="yusupha Juwara" userId="c5a21a6c2b32cf8e" providerId="LiveId" clId="{A8E48294-97BE-4D8D-B7EE-A8543105A5CF}" dt="2023-10-23T23:36:24.584" v="1970" actId="767"/>
          <ac:spMkLst>
            <pc:docMk/>
            <pc:sldMk cId="1224268968" sldId="273"/>
            <ac:spMk id="2" creationId="{0B18F851-5BF9-3DB0-BD1C-56D242019513}"/>
          </ac:spMkLst>
        </pc:spChg>
        <pc:spChg chg="add mod">
          <ac:chgData name="yusupha Juwara" userId="c5a21a6c2b32cf8e" providerId="LiveId" clId="{A8E48294-97BE-4D8D-B7EE-A8543105A5CF}" dt="2023-10-23T23:38:40.404" v="2031" actId="1076"/>
          <ac:spMkLst>
            <pc:docMk/>
            <pc:sldMk cId="1224268968" sldId="273"/>
            <ac:spMk id="3" creationId="{C73B4703-5501-F825-E174-F2D259B5D8FD}"/>
          </ac:spMkLst>
        </pc:spChg>
        <pc:spChg chg="add mod">
          <ac:chgData name="yusupha Juwara" userId="c5a21a6c2b32cf8e" providerId="LiveId" clId="{A8E48294-97BE-4D8D-B7EE-A8543105A5CF}" dt="2023-10-23T23:40:43.202" v="2049" actId="1076"/>
          <ac:spMkLst>
            <pc:docMk/>
            <pc:sldMk cId="1224268968" sldId="273"/>
            <ac:spMk id="4" creationId="{218D4800-F298-B7C2-B6C3-D3E6B4478E42}"/>
          </ac:spMkLst>
        </pc:spChg>
        <pc:spChg chg="add mod">
          <ac:chgData name="yusupha Juwara" userId="c5a21a6c2b32cf8e" providerId="LiveId" clId="{A8E48294-97BE-4D8D-B7EE-A8543105A5CF}" dt="2023-10-23T23:41:02.859" v="2053" actId="1076"/>
          <ac:spMkLst>
            <pc:docMk/>
            <pc:sldMk cId="1224268968" sldId="273"/>
            <ac:spMk id="5" creationId="{6D66D676-68A7-8B13-FCC7-8A88674D1DA2}"/>
          </ac:spMkLst>
        </pc:spChg>
        <pc:spChg chg="add mod">
          <ac:chgData name="yusupha Juwara" userId="c5a21a6c2b32cf8e" providerId="LiveId" clId="{A8E48294-97BE-4D8D-B7EE-A8543105A5CF}" dt="2023-10-23T23:42:07.312" v="2066" actId="13822"/>
          <ac:spMkLst>
            <pc:docMk/>
            <pc:sldMk cId="1224268968" sldId="273"/>
            <ac:spMk id="6" creationId="{185079FC-DBC1-2CD3-E08D-43DEC0880730}"/>
          </ac:spMkLst>
        </pc:spChg>
        <pc:spChg chg="add mod">
          <ac:chgData name="yusupha Juwara" userId="c5a21a6c2b32cf8e" providerId="LiveId" clId="{A8E48294-97BE-4D8D-B7EE-A8543105A5CF}" dt="2023-10-23T23:42:00.386" v="2065" actId="13822"/>
          <ac:spMkLst>
            <pc:docMk/>
            <pc:sldMk cId="1224268968" sldId="273"/>
            <ac:spMk id="7" creationId="{730EFD38-25F9-1177-AE1B-7BB4728CF1A5}"/>
          </ac:spMkLst>
        </pc:spChg>
        <pc:spChg chg="add mod">
          <ac:chgData name="yusupha Juwara" userId="c5a21a6c2b32cf8e" providerId="LiveId" clId="{A8E48294-97BE-4D8D-B7EE-A8543105A5CF}" dt="2023-10-23T23:42:44.506" v="2071" actId="13822"/>
          <ac:spMkLst>
            <pc:docMk/>
            <pc:sldMk cId="1224268968" sldId="273"/>
            <ac:spMk id="8" creationId="{0354E5C3-DB46-8D3F-E800-95B936680909}"/>
          </ac:spMkLst>
        </pc:spChg>
        <pc:spChg chg="mod">
          <ac:chgData name="yusupha Juwara" userId="c5a21a6c2b32cf8e" providerId="LiveId" clId="{A8E48294-97BE-4D8D-B7EE-A8543105A5CF}" dt="2023-10-24T11:48:11.182" v="2844" actId="20577"/>
          <ac:spMkLst>
            <pc:docMk/>
            <pc:sldMk cId="1224268968" sldId="273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3:39:27.281" v="2038" actId="1076"/>
          <ac:spMkLst>
            <pc:docMk/>
            <pc:sldMk cId="1224268968" sldId="273"/>
            <ac:spMk id="22534" creationId="{36F483A2-EFB6-EA83-2C86-7A29034DFA05}"/>
          </ac:spMkLst>
        </pc:spChg>
      </pc:sldChg>
      <pc:sldChg chg="modSp mod modAnim">
        <pc:chgData name="yusupha Juwara" userId="c5a21a6c2b32cf8e" providerId="LiveId" clId="{A8E48294-97BE-4D8D-B7EE-A8543105A5CF}" dt="2023-10-24T11:54:23.927" v="2941" actId="20577"/>
        <pc:sldMkLst>
          <pc:docMk/>
          <pc:sldMk cId="2346371927" sldId="274"/>
        </pc:sldMkLst>
        <pc:spChg chg="mod">
          <ac:chgData name="yusupha Juwara" userId="c5a21a6c2b32cf8e" providerId="LiveId" clId="{A8E48294-97BE-4D8D-B7EE-A8543105A5CF}" dt="2023-10-24T11:54:23.927" v="2941" actId="20577"/>
          <ac:spMkLst>
            <pc:docMk/>
            <pc:sldMk cId="2346371927" sldId="274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3:45:03.524" v="2097" actId="255"/>
          <ac:spMkLst>
            <pc:docMk/>
            <pc:sldMk cId="2346371927" sldId="274"/>
            <ac:spMk id="22534" creationId="{36F483A2-EFB6-EA83-2C86-7A29034DFA05}"/>
          </ac:spMkLst>
        </pc:spChg>
      </pc:sldChg>
      <pc:sldChg chg="addSp delSp modSp del mod setBg delAnim modAnim">
        <pc:chgData name="yusupha Juwara" userId="c5a21a6c2b32cf8e" providerId="LiveId" clId="{A8E48294-97BE-4D8D-B7EE-A8543105A5CF}" dt="2023-10-22T09:58:19.832" v="206" actId="2696"/>
        <pc:sldMkLst>
          <pc:docMk/>
          <pc:sldMk cId="2234501016" sldId="276"/>
        </pc:sldMkLst>
        <pc:spChg chg="add del mod">
          <ac:chgData name="yusupha Juwara" userId="c5a21a6c2b32cf8e" providerId="LiveId" clId="{A8E48294-97BE-4D8D-B7EE-A8543105A5CF}" dt="2023-10-21T16:23:48.075" v="21"/>
          <ac:spMkLst>
            <pc:docMk/>
            <pc:sldMk cId="2234501016" sldId="276"/>
            <ac:spMk id="2" creationId="{EF33759D-8840-2D23-A0DE-380EC5D43850}"/>
          </ac:spMkLst>
        </pc:spChg>
        <pc:spChg chg="add del mod">
          <ac:chgData name="yusupha Juwara" userId="c5a21a6c2b32cf8e" providerId="LiveId" clId="{A8E48294-97BE-4D8D-B7EE-A8543105A5CF}" dt="2023-10-21T16:23:48.075" v="21"/>
          <ac:spMkLst>
            <pc:docMk/>
            <pc:sldMk cId="2234501016" sldId="276"/>
            <ac:spMk id="3" creationId="{4125FB47-D476-AD05-F7DE-5E73E21C712F}"/>
          </ac:spMkLst>
        </pc:spChg>
        <pc:spChg chg="add del mod">
          <ac:chgData name="yusupha Juwara" userId="c5a21a6c2b32cf8e" providerId="LiveId" clId="{A8E48294-97BE-4D8D-B7EE-A8543105A5CF}" dt="2023-10-21T16:23:48.075" v="21"/>
          <ac:spMkLst>
            <pc:docMk/>
            <pc:sldMk cId="2234501016" sldId="276"/>
            <ac:spMk id="4" creationId="{9AA3F7D0-31D9-BB7F-71FC-CBFD4A9D37C8}"/>
          </ac:spMkLst>
        </pc:spChg>
        <pc:spChg chg="add del mod">
          <ac:chgData name="yusupha Juwara" userId="c5a21a6c2b32cf8e" providerId="LiveId" clId="{A8E48294-97BE-4D8D-B7EE-A8543105A5CF}" dt="2023-10-21T16:24:07.976" v="38"/>
          <ac:spMkLst>
            <pc:docMk/>
            <pc:sldMk cId="2234501016" sldId="276"/>
            <ac:spMk id="5" creationId="{B9F9115E-FF37-0F98-3560-49C116C36175}"/>
          </ac:spMkLst>
        </pc:spChg>
        <pc:spChg chg="add del mod">
          <ac:chgData name="yusupha Juwara" userId="c5a21a6c2b32cf8e" providerId="LiveId" clId="{A8E48294-97BE-4D8D-B7EE-A8543105A5CF}" dt="2023-10-21T16:24:07.976" v="38"/>
          <ac:spMkLst>
            <pc:docMk/>
            <pc:sldMk cId="2234501016" sldId="276"/>
            <ac:spMk id="6" creationId="{700A64BF-3EB3-9BF5-7449-FD95862B57A2}"/>
          </ac:spMkLst>
        </pc:spChg>
        <pc:spChg chg="add del mod">
          <ac:chgData name="yusupha Juwara" userId="c5a21a6c2b32cf8e" providerId="LiveId" clId="{A8E48294-97BE-4D8D-B7EE-A8543105A5CF}" dt="2023-10-21T16:24:07.976" v="38"/>
          <ac:spMkLst>
            <pc:docMk/>
            <pc:sldMk cId="2234501016" sldId="276"/>
            <ac:spMk id="7" creationId="{0AF05CA6-39B2-3C86-5173-3D1E1817E8D0}"/>
          </ac:spMkLst>
        </pc:spChg>
        <pc:spChg chg="add del mod">
          <ac:chgData name="yusupha Juwara" userId="c5a21a6c2b32cf8e" providerId="LiveId" clId="{A8E48294-97BE-4D8D-B7EE-A8543105A5CF}" dt="2023-10-22T09:56:40.959" v="197" actId="21"/>
          <ac:spMkLst>
            <pc:docMk/>
            <pc:sldMk cId="2234501016" sldId="276"/>
            <ac:spMk id="9" creationId="{64B0D2A3-D8D1-4695-961A-83F7673E6093}"/>
          </ac:spMkLst>
        </pc:spChg>
        <pc:spChg chg="add del mod">
          <ac:chgData name="yusupha Juwara" userId="c5a21a6c2b32cf8e" providerId="LiveId" clId="{A8E48294-97BE-4D8D-B7EE-A8543105A5CF}" dt="2023-10-22T09:56:33.635" v="196" actId="21"/>
          <ac:spMkLst>
            <pc:docMk/>
            <pc:sldMk cId="2234501016" sldId="276"/>
            <ac:spMk id="10" creationId="{0C84DD4D-DAD4-FA8F-0CC7-7849A1CA26B1}"/>
          </ac:spMkLst>
        </pc:spChg>
        <pc:spChg chg="add del mod">
          <ac:chgData name="yusupha Juwara" userId="c5a21a6c2b32cf8e" providerId="LiveId" clId="{A8E48294-97BE-4D8D-B7EE-A8543105A5CF}" dt="2023-10-22T09:56:33.635" v="196" actId="21"/>
          <ac:spMkLst>
            <pc:docMk/>
            <pc:sldMk cId="2234501016" sldId="276"/>
            <ac:spMk id="11" creationId="{38DFD50C-AFFF-B094-DC5E-E400341E0BBA}"/>
          </ac:spMkLst>
        </pc:spChg>
        <pc:spChg chg="add mod">
          <ac:chgData name="yusupha Juwara" userId="c5a21a6c2b32cf8e" providerId="LiveId" clId="{A8E48294-97BE-4D8D-B7EE-A8543105A5CF}" dt="2023-10-22T09:57:20.930" v="202" actId="1076"/>
          <ac:spMkLst>
            <pc:docMk/>
            <pc:sldMk cId="2234501016" sldId="276"/>
            <ac:spMk id="12" creationId="{2E1A3973-B24E-E49D-A2A2-5D4856F1C68D}"/>
          </ac:spMkLst>
        </pc:spChg>
        <pc:spChg chg="add del mod">
          <ac:chgData name="yusupha Juwara" userId="c5a21a6c2b32cf8e" providerId="LiveId" clId="{A8E48294-97BE-4D8D-B7EE-A8543105A5CF}" dt="2023-10-22T09:55:31.168" v="189"/>
          <ac:spMkLst>
            <pc:docMk/>
            <pc:sldMk cId="2234501016" sldId="276"/>
            <ac:spMk id="13" creationId="{5E2D4299-C207-F94C-24C4-32D0BA164E49}"/>
          </ac:spMkLst>
        </pc:spChg>
        <pc:spChg chg="add del mod">
          <ac:chgData name="yusupha Juwara" userId="c5a21a6c2b32cf8e" providerId="LiveId" clId="{A8E48294-97BE-4D8D-B7EE-A8543105A5CF}" dt="2023-10-22T09:55:31.168" v="189"/>
          <ac:spMkLst>
            <pc:docMk/>
            <pc:sldMk cId="2234501016" sldId="276"/>
            <ac:spMk id="14" creationId="{1AEF3E1B-92A0-E44A-7D15-CA2CA701FD48}"/>
          </ac:spMkLst>
        </pc:spChg>
        <pc:spChg chg="add del mod">
          <ac:chgData name="yusupha Juwara" userId="c5a21a6c2b32cf8e" providerId="LiveId" clId="{A8E48294-97BE-4D8D-B7EE-A8543105A5CF}" dt="2023-10-22T09:55:31.168" v="189"/>
          <ac:spMkLst>
            <pc:docMk/>
            <pc:sldMk cId="2234501016" sldId="276"/>
            <ac:spMk id="15" creationId="{BF9DEF66-7811-FDD8-2546-62DEDF050398}"/>
          </ac:spMkLst>
        </pc:spChg>
        <pc:spChg chg="del mod ord">
          <ac:chgData name="yusupha Juwara" userId="c5a21a6c2b32cf8e" providerId="LiveId" clId="{A8E48294-97BE-4D8D-B7EE-A8543105A5CF}" dt="2023-10-21T16:25:46.954" v="43" actId="21"/>
          <ac:spMkLst>
            <pc:docMk/>
            <pc:sldMk cId="2234501016" sldId="276"/>
            <ac:spMk id="22530" creationId="{6C135C71-785F-DBC5-E7B2-291BB7E0A7B1}"/>
          </ac:spMkLst>
        </pc:spChg>
        <pc:spChg chg="del mod ord">
          <ac:chgData name="yusupha Juwara" userId="c5a21a6c2b32cf8e" providerId="LiveId" clId="{A8E48294-97BE-4D8D-B7EE-A8543105A5CF}" dt="2023-10-21T16:25:46.954" v="43" actId="21"/>
          <ac:spMkLst>
            <pc:docMk/>
            <pc:sldMk cId="2234501016" sldId="276"/>
            <ac:spMk id="22531" creationId="{B7FC7358-3DB9-995A-8866-430B31F3233A}"/>
          </ac:spMkLst>
        </pc:spChg>
        <pc:spChg chg="del mod ord">
          <ac:chgData name="yusupha Juwara" userId="c5a21a6c2b32cf8e" providerId="LiveId" clId="{A8E48294-97BE-4D8D-B7EE-A8543105A5CF}" dt="2023-10-21T16:25:46.954" v="43" actId="21"/>
          <ac:spMkLst>
            <pc:docMk/>
            <pc:sldMk cId="2234501016" sldId="276"/>
            <ac:spMk id="22532" creationId="{35A3EF31-A598-BE65-C959-33A44E91A6DD}"/>
          </ac:spMkLst>
        </pc:spChg>
        <pc:spChg chg="mod">
          <ac:chgData name="yusupha Juwara" userId="c5a21a6c2b32cf8e" providerId="LiveId" clId="{A8E48294-97BE-4D8D-B7EE-A8543105A5CF}" dt="2023-10-21T16:34:14.753" v="77" actId="1076"/>
          <ac:spMkLst>
            <pc:docMk/>
            <pc:sldMk cId="2234501016" sldId="276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2T09:52:58.367" v="164" actId="1076"/>
          <ac:spMkLst>
            <pc:docMk/>
            <pc:sldMk cId="2234501016" sldId="276"/>
            <ac:spMk id="22534" creationId="{36F483A2-EFB6-EA83-2C86-7A29034DFA05}"/>
          </ac:spMkLst>
        </pc:spChg>
        <pc:spChg chg="add">
          <ac:chgData name="yusupha Juwara" userId="c5a21a6c2b32cf8e" providerId="LiveId" clId="{A8E48294-97BE-4D8D-B7EE-A8543105A5CF}" dt="2023-10-21T16:31:58.754" v="52" actId="26606"/>
          <ac:spMkLst>
            <pc:docMk/>
            <pc:sldMk cId="2234501016" sldId="276"/>
            <ac:spMk id="22538" creationId="{69D47016-023F-44BD-981C-50E7A10A6609}"/>
          </ac:spMkLst>
        </pc:spChg>
        <pc:spChg chg="add del">
          <ac:chgData name="yusupha Juwara" userId="c5a21a6c2b32cf8e" providerId="LiveId" clId="{A8E48294-97BE-4D8D-B7EE-A8543105A5CF}" dt="2023-10-21T16:24:00.081" v="35" actId="26606"/>
          <ac:spMkLst>
            <pc:docMk/>
            <pc:sldMk cId="2234501016" sldId="276"/>
            <ac:spMk id="22539" creationId="{743AA782-23D1-4521-8CAD-47662984AA08}"/>
          </ac:spMkLst>
        </pc:spChg>
        <pc:spChg chg="add del">
          <ac:chgData name="yusupha Juwara" userId="c5a21a6c2b32cf8e" providerId="LiveId" clId="{A8E48294-97BE-4D8D-B7EE-A8543105A5CF}" dt="2023-10-21T16:24:00.081" v="35" actId="26606"/>
          <ac:spMkLst>
            <pc:docMk/>
            <pc:sldMk cId="2234501016" sldId="276"/>
            <ac:spMk id="22541" creationId="{650D18FE-0824-4A46-B22C-A86B52E5780A}"/>
          </ac:spMkLst>
        </pc:spChg>
        <pc:spChg chg="add">
          <ac:chgData name="yusupha Juwara" userId="c5a21a6c2b32cf8e" providerId="LiveId" clId="{A8E48294-97BE-4D8D-B7EE-A8543105A5CF}" dt="2023-10-21T16:31:58.754" v="52" actId="26606"/>
          <ac:spMkLst>
            <pc:docMk/>
            <pc:sldMk cId="2234501016" sldId="276"/>
            <ac:spMk id="22543" creationId="{6D8B37B0-0682-433E-BC8D-498C04ABD9A7}"/>
          </ac:spMkLst>
        </pc:spChg>
        <pc:picChg chg="add mod">
          <ac:chgData name="yusupha Juwara" userId="c5a21a6c2b32cf8e" providerId="LiveId" clId="{A8E48294-97BE-4D8D-B7EE-A8543105A5CF}" dt="2023-10-21T16:33:18.533" v="68" actId="1076"/>
          <ac:picMkLst>
            <pc:docMk/>
            <pc:sldMk cId="2234501016" sldId="276"/>
            <ac:picMk id="8" creationId="{73BF610F-13EB-5406-2EA7-A4DEFE9E5881}"/>
          </ac:picMkLst>
        </pc:picChg>
        <pc:picChg chg="add mod">
          <ac:chgData name="yusupha Juwara" userId="c5a21a6c2b32cf8e" providerId="LiveId" clId="{A8E48294-97BE-4D8D-B7EE-A8543105A5CF}" dt="2023-10-22T09:56:26.899" v="195" actId="571"/>
          <ac:picMkLst>
            <pc:docMk/>
            <pc:sldMk cId="2234501016" sldId="276"/>
            <ac:picMk id="16" creationId="{03E17723-932E-75E9-0ACE-FC2C163877BB}"/>
          </ac:picMkLst>
        </pc:picChg>
        <pc:picChg chg="add del mod">
          <ac:chgData name="yusupha Juwara" userId="c5a21a6c2b32cf8e" providerId="LiveId" clId="{A8E48294-97BE-4D8D-B7EE-A8543105A5CF}" dt="2023-10-21T16:24:04.740" v="36"/>
          <ac:picMkLst>
            <pc:docMk/>
            <pc:sldMk cId="2234501016" sldId="276"/>
            <ac:picMk id="1026" creationId="{E11A0207-60DE-3511-6682-3C28C24D99CC}"/>
          </ac:picMkLst>
        </pc:picChg>
        <pc:picChg chg="add del mod ord">
          <ac:chgData name="yusupha Juwara" userId="c5a21a6c2b32cf8e" providerId="LiveId" clId="{A8E48294-97BE-4D8D-B7EE-A8543105A5CF}" dt="2023-10-22T09:50:35.809" v="150" actId="21"/>
          <ac:picMkLst>
            <pc:docMk/>
            <pc:sldMk cId="2234501016" sldId="276"/>
            <ac:picMk id="1028" creationId="{8E93C797-708F-8213-176E-2667CD1C9917}"/>
          </ac:picMkLst>
        </pc:picChg>
        <pc:picChg chg="add del mod">
          <ac:chgData name="yusupha Juwara" userId="c5a21a6c2b32cf8e" providerId="LiveId" clId="{A8E48294-97BE-4D8D-B7EE-A8543105A5CF}" dt="2023-10-22T09:51:08.842" v="157" actId="21"/>
          <ac:picMkLst>
            <pc:docMk/>
            <pc:sldMk cId="2234501016" sldId="276"/>
            <ac:picMk id="1030" creationId="{B5A504B5-6AF5-12D9-B881-9F9EB3257D45}"/>
          </ac:picMkLst>
        </pc:picChg>
        <pc:picChg chg="add mod">
          <ac:chgData name="yusupha Juwara" userId="c5a21a6c2b32cf8e" providerId="LiveId" clId="{A8E48294-97BE-4D8D-B7EE-A8543105A5CF}" dt="2023-10-22T09:55:06.881" v="187" actId="1076"/>
          <ac:picMkLst>
            <pc:docMk/>
            <pc:sldMk cId="2234501016" sldId="276"/>
            <ac:picMk id="1032" creationId="{C5BCB691-9860-9C2D-56BC-0309AE555AC2}"/>
          </ac:picMkLst>
        </pc:picChg>
        <pc:picChg chg="add mod">
          <ac:chgData name="yusupha Juwara" userId="c5a21a6c2b32cf8e" providerId="LiveId" clId="{A8E48294-97BE-4D8D-B7EE-A8543105A5CF}" dt="2023-10-22T09:55:56.078" v="193" actId="1076"/>
          <ac:picMkLst>
            <pc:docMk/>
            <pc:sldMk cId="2234501016" sldId="276"/>
            <ac:picMk id="1034" creationId="{DBCBD78C-7753-E19F-091F-43EDF4080B2E}"/>
          </ac:picMkLst>
        </pc:picChg>
        <pc:cxnChg chg="add del">
          <ac:chgData name="yusupha Juwara" userId="c5a21a6c2b32cf8e" providerId="LiveId" clId="{A8E48294-97BE-4D8D-B7EE-A8543105A5CF}" dt="2023-10-21T16:31:58.754" v="52" actId="26606"/>
          <ac:cxnSpMkLst>
            <pc:docMk/>
            <pc:sldMk cId="2234501016" sldId="276"/>
            <ac:cxnSpMk id="22536" creationId="{FC23E3B9-5ABF-58B3-E2B0-E9A5DAA90037}"/>
          </ac:cxnSpMkLst>
        </pc:cxnChg>
      </pc:sldChg>
      <pc:sldChg chg="addSp delSp modSp del mod setBg delAnim modAnim">
        <pc:chgData name="yusupha Juwara" userId="c5a21a6c2b32cf8e" providerId="LiveId" clId="{A8E48294-97BE-4D8D-B7EE-A8543105A5CF}" dt="2023-10-23T22:59:53.404" v="1619" actId="2696"/>
        <pc:sldMkLst>
          <pc:docMk/>
          <pc:sldMk cId="91264450" sldId="278"/>
        </pc:sldMkLst>
        <pc:spChg chg="del mod ord">
          <ac:chgData name="yusupha Juwara" userId="c5a21a6c2b32cf8e" providerId="LiveId" clId="{A8E48294-97BE-4D8D-B7EE-A8543105A5CF}" dt="2023-10-23T22:59:01.284" v="1611" actId="21"/>
          <ac:spMkLst>
            <pc:docMk/>
            <pc:sldMk cId="91264450" sldId="278"/>
            <ac:spMk id="22530" creationId="{6C135C71-785F-DBC5-E7B2-291BB7E0A7B1}"/>
          </ac:spMkLst>
        </pc:spChg>
        <pc:spChg chg="del mod ord">
          <ac:chgData name="yusupha Juwara" userId="c5a21a6c2b32cf8e" providerId="LiveId" clId="{A8E48294-97BE-4D8D-B7EE-A8543105A5CF}" dt="2023-10-23T22:59:01.284" v="1611" actId="21"/>
          <ac:spMkLst>
            <pc:docMk/>
            <pc:sldMk cId="91264450" sldId="278"/>
            <ac:spMk id="22531" creationId="{B7FC7358-3DB9-995A-8866-430B31F3233A}"/>
          </ac:spMkLst>
        </pc:spChg>
        <pc:spChg chg="del mod ord">
          <ac:chgData name="yusupha Juwara" userId="c5a21a6c2b32cf8e" providerId="LiveId" clId="{A8E48294-97BE-4D8D-B7EE-A8543105A5CF}" dt="2023-10-23T22:58:56.215" v="1610" actId="21"/>
          <ac:spMkLst>
            <pc:docMk/>
            <pc:sldMk cId="91264450" sldId="278"/>
            <ac:spMk id="22532" creationId="{35A3EF31-A598-BE65-C959-33A44E91A6DD}"/>
          </ac:spMkLst>
        </pc:spChg>
        <pc:spChg chg="mo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34" creationId="{36F483A2-EFB6-EA83-2C86-7A29034DFA05}"/>
          </ac:spMkLst>
        </pc:spChg>
        <pc:spChg chg="ad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39" creationId="{32AEEBC8-9D30-42EF-95F2-386C2653FBF0}"/>
          </ac:spMkLst>
        </pc:spChg>
        <pc:spChg chg="ad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41" creationId="{2E92FA66-67D7-4CB4-94D3-E643A9AD4757}"/>
          </ac:spMkLst>
        </pc:spChg>
        <pc:picChg chg="add del mod">
          <ac:chgData name="yusupha Juwara" userId="c5a21a6c2b32cf8e" providerId="LiveId" clId="{A8E48294-97BE-4D8D-B7EE-A8543105A5CF}" dt="2023-10-23T22:56:08.058" v="1591" actId="21"/>
          <ac:picMkLst>
            <pc:docMk/>
            <pc:sldMk cId="91264450" sldId="278"/>
            <ac:picMk id="3" creationId="{93CB20C9-E937-21E6-38BE-7FAA268D19C6}"/>
          </ac:picMkLst>
        </pc:picChg>
        <pc:picChg chg="add mod">
          <ac:chgData name="yusupha Juwara" userId="c5a21a6c2b32cf8e" providerId="LiveId" clId="{A8E48294-97BE-4D8D-B7EE-A8543105A5CF}" dt="2023-10-23T22:59:23.139" v="1614" actId="1076"/>
          <ac:picMkLst>
            <pc:docMk/>
            <pc:sldMk cId="91264450" sldId="278"/>
            <ac:picMk id="4" creationId="{5B3B6A36-62EA-DF3D-FA30-F173FA7756FC}"/>
          </ac:picMkLst>
        </pc:picChg>
      </pc:sldChg>
      <pc:sldChg chg="modSp new del mod">
        <pc:chgData name="yusupha Juwara" userId="c5a21a6c2b32cf8e" providerId="LiveId" clId="{A8E48294-97BE-4D8D-B7EE-A8543105A5CF}" dt="2023-10-23T19:21:32.192" v="773" actId="2696"/>
        <pc:sldMkLst>
          <pc:docMk/>
          <pc:sldMk cId="2908364103" sldId="279"/>
        </pc:sldMkLst>
        <pc:spChg chg="mod">
          <ac:chgData name="yusupha Juwara" userId="c5a21a6c2b32cf8e" providerId="LiveId" clId="{A8E48294-97BE-4D8D-B7EE-A8543105A5CF}" dt="2023-10-22T10:02:51.987" v="295" actId="20577"/>
          <ac:spMkLst>
            <pc:docMk/>
            <pc:sldMk cId="2908364103" sldId="279"/>
            <ac:spMk id="2" creationId="{457B86FD-6322-C269-1BBC-738176B024CE}"/>
          </ac:spMkLst>
        </pc:spChg>
        <pc:spChg chg="mod">
          <ac:chgData name="yusupha Juwara" userId="c5a21a6c2b32cf8e" providerId="LiveId" clId="{A8E48294-97BE-4D8D-B7EE-A8543105A5CF}" dt="2023-10-22T10:20:52.643" v="391" actId="20577"/>
          <ac:spMkLst>
            <pc:docMk/>
            <pc:sldMk cId="2908364103" sldId="279"/>
            <ac:spMk id="3" creationId="{A78E2AC0-7B0E-D3D8-996A-130543C92B24}"/>
          </ac:spMkLst>
        </pc:spChg>
      </pc:sldChg>
      <pc:sldChg chg="addSp delSp modSp new mod modAnim">
        <pc:chgData name="yusupha Juwara" userId="c5a21a6c2b32cf8e" providerId="LiveId" clId="{A8E48294-97BE-4D8D-B7EE-A8543105A5CF}" dt="2023-10-23T21:22:47.541" v="1377"/>
        <pc:sldMkLst>
          <pc:docMk/>
          <pc:sldMk cId="3039568821" sldId="280"/>
        </pc:sldMkLst>
        <pc:spChg chg="del mod">
          <ac:chgData name="yusupha Juwara" userId="c5a21a6c2b32cf8e" providerId="LiveId" clId="{A8E48294-97BE-4D8D-B7EE-A8543105A5CF}" dt="2023-10-22T09:57:09.548" v="201" actId="21"/>
          <ac:spMkLst>
            <pc:docMk/>
            <pc:sldMk cId="3039568821" sldId="280"/>
            <ac:spMk id="2" creationId="{300C1D6E-E262-4469-796B-C9E26D701821}"/>
          </ac:spMkLst>
        </pc:spChg>
        <pc:spChg chg="del">
          <ac:chgData name="yusupha Juwara" userId="c5a21a6c2b32cf8e" providerId="LiveId" clId="{A8E48294-97BE-4D8D-B7EE-A8543105A5CF}" dt="2023-10-22T09:57:04.379" v="199" actId="21"/>
          <ac:spMkLst>
            <pc:docMk/>
            <pc:sldMk cId="3039568821" sldId="280"/>
            <ac:spMk id="3" creationId="{CFE3773E-163D-8149-9DE8-012C0B7FD26C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7" creationId="{CB974AF7-C7E5-8313-3688-BDAB80A16922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8" creationId="{901A866C-3D96-D798-73FC-CF35CA400FF5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9" creationId="{961371F3-1B14-19CB-630E-7C191D43878E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10" creationId="{D8349688-AAD1-AAC3-956F-66428C93EAC7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12" creationId="{5EA83D28-21BB-CBC5-F76F-24F22C40D1C6}"/>
          </ac:spMkLst>
        </pc:spChg>
        <pc:spChg chg="add mod">
          <ac:chgData name="yusupha Juwara" userId="c5a21a6c2b32cf8e" providerId="LiveId" clId="{A8E48294-97BE-4D8D-B7EE-A8543105A5CF}" dt="2023-10-23T09:26:32.858" v="567" actId="20577"/>
          <ac:spMkLst>
            <pc:docMk/>
            <pc:sldMk cId="3039568821" sldId="280"/>
            <ac:spMk id="15" creationId="{186904E5-E0CC-CA54-02BC-9CBDCBBDA14D}"/>
          </ac:spMkLst>
        </pc:spChg>
        <pc:spChg chg="add mod">
          <ac:chgData name="yusupha Juwara" userId="c5a21a6c2b32cf8e" providerId="LiveId" clId="{A8E48294-97BE-4D8D-B7EE-A8543105A5CF}" dt="2023-10-23T10:20:18.312" v="582" actId="1076"/>
          <ac:spMkLst>
            <pc:docMk/>
            <pc:sldMk cId="3039568821" sldId="280"/>
            <ac:spMk id="16" creationId="{F793E4C7-8601-5964-D1D5-925B407DF62B}"/>
          </ac:spMkLst>
        </pc:spChg>
        <pc:spChg chg="add mod">
          <ac:chgData name="yusupha Juwara" userId="c5a21a6c2b32cf8e" providerId="LiveId" clId="{A8E48294-97BE-4D8D-B7EE-A8543105A5CF}" dt="2023-10-23T09:25:13.489" v="561" actId="1076"/>
          <ac:spMkLst>
            <pc:docMk/>
            <pc:sldMk cId="3039568821" sldId="280"/>
            <ac:spMk id="18" creationId="{8281A032-F11D-B513-644E-5494A20FBD9B}"/>
          </ac:spMkLst>
        </pc:spChg>
        <pc:spChg chg="add mod">
          <ac:chgData name="yusupha Juwara" userId="c5a21a6c2b32cf8e" providerId="LiveId" clId="{A8E48294-97BE-4D8D-B7EE-A8543105A5CF}" dt="2023-10-22T10:10:58.915" v="389" actId="1076"/>
          <ac:spMkLst>
            <pc:docMk/>
            <pc:sldMk cId="3039568821" sldId="280"/>
            <ac:spMk id="21" creationId="{E6EECBA3-ECFF-0B40-0FFC-7C00E485C174}"/>
          </ac:spMkLst>
        </pc:spChg>
        <pc:picChg chg="add del mod">
          <ac:chgData name="yusupha Juwara" userId="c5a21a6c2b32cf8e" providerId="LiveId" clId="{A8E48294-97BE-4D8D-B7EE-A8543105A5CF}" dt="2023-10-22T09:57:37.867" v="204"/>
          <ac:picMkLst>
            <pc:docMk/>
            <pc:sldMk cId="3039568821" sldId="280"/>
            <ac:picMk id="11" creationId="{405143A6-1B7E-E5DC-FAEC-CFE11338DDDB}"/>
          </ac:picMkLst>
        </pc:picChg>
        <pc:picChg chg="add del mod">
          <ac:chgData name="yusupha Juwara" userId="c5a21a6c2b32cf8e" providerId="LiveId" clId="{A8E48294-97BE-4D8D-B7EE-A8543105A5CF}" dt="2023-10-22T09:57:37.867" v="204"/>
          <ac:picMkLst>
            <pc:docMk/>
            <pc:sldMk cId="3039568821" sldId="280"/>
            <ac:picMk id="13" creationId="{CD1765D9-D125-F80A-74F2-EB2594A99287}"/>
          </ac:picMkLst>
        </pc:picChg>
        <pc:picChg chg="add del mod">
          <ac:chgData name="yusupha Juwara" userId="c5a21a6c2b32cf8e" providerId="LiveId" clId="{A8E48294-97BE-4D8D-B7EE-A8543105A5CF}" dt="2023-10-22T09:57:37.867" v="204"/>
          <ac:picMkLst>
            <pc:docMk/>
            <pc:sldMk cId="3039568821" sldId="280"/>
            <ac:picMk id="14" creationId="{1A149DB9-5215-7AE4-67F5-E6CB0A790165}"/>
          </ac:picMkLst>
        </pc:picChg>
        <pc:picChg chg="add mod">
          <ac:chgData name="yusupha Juwara" userId="c5a21a6c2b32cf8e" providerId="LiveId" clId="{A8E48294-97BE-4D8D-B7EE-A8543105A5CF}" dt="2023-10-23T10:20:28.342" v="586" actId="1076"/>
          <ac:picMkLst>
            <pc:docMk/>
            <pc:sldMk cId="3039568821" sldId="280"/>
            <ac:picMk id="17" creationId="{679C2350-071A-18F2-0BE5-DE8133F93D89}"/>
          </ac:picMkLst>
        </pc:picChg>
        <pc:picChg chg="add del mod">
          <ac:chgData name="yusupha Juwara" userId="c5a21a6c2b32cf8e" providerId="LiveId" clId="{A8E48294-97BE-4D8D-B7EE-A8543105A5CF}" dt="2023-10-23T21:22:15.466" v="1372" actId="21"/>
          <ac:picMkLst>
            <pc:docMk/>
            <pc:sldMk cId="3039568821" sldId="280"/>
            <ac:picMk id="19" creationId="{5167758D-69BF-D13B-0C81-B6590C945D30}"/>
          </ac:picMkLst>
        </pc:picChg>
        <pc:picChg chg="add mod">
          <ac:chgData name="yusupha Juwara" userId="c5a21a6c2b32cf8e" providerId="LiveId" clId="{A8E48294-97BE-4D8D-B7EE-A8543105A5CF}" dt="2023-10-23T10:20:10.423" v="581" actId="1076"/>
          <ac:picMkLst>
            <pc:docMk/>
            <pc:sldMk cId="3039568821" sldId="280"/>
            <ac:picMk id="20" creationId="{6ECD90BF-E82B-34E0-9172-BABD383EA8A7}"/>
          </ac:picMkLst>
        </pc:picChg>
        <pc:picChg chg="add mod">
          <ac:chgData name="yusupha Juwara" userId="c5a21a6c2b32cf8e" providerId="LiveId" clId="{A8E48294-97BE-4D8D-B7EE-A8543105A5CF}" dt="2023-10-23T21:22:26.433" v="1374" actId="1076"/>
          <ac:picMkLst>
            <pc:docMk/>
            <pc:sldMk cId="3039568821" sldId="280"/>
            <ac:picMk id="3074" creationId="{C7E0D310-1F41-129C-0BD4-8BED238AD034}"/>
          </ac:picMkLst>
        </pc:picChg>
      </pc:sldChg>
      <pc:sldChg chg="addSp delSp modSp new mod">
        <pc:chgData name="yusupha Juwara" userId="c5a21a6c2b32cf8e" providerId="LiveId" clId="{A8E48294-97BE-4D8D-B7EE-A8543105A5CF}" dt="2023-10-23T23:01:08.172" v="1624" actId="1076"/>
        <pc:sldMkLst>
          <pc:docMk/>
          <pc:sldMk cId="3771434141" sldId="281"/>
        </pc:sldMkLst>
        <pc:spChg chg="mod">
          <ac:chgData name="yusupha Juwara" userId="c5a21a6c2b32cf8e" providerId="LiveId" clId="{A8E48294-97BE-4D8D-B7EE-A8543105A5CF}" dt="2023-10-22T22:42:54.900" v="521" actId="122"/>
          <ac:spMkLst>
            <pc:docMk/>
            <pc:sldMk cId="3771434141" sldId="281"/>
            <ac:spMk id="2" creationId="{E297556E-AA50-11AC-31BF-15E12F1DF6FD}"/>
          </ac:spMkLst>
        </pc:spChg>
        <pc:spChg chg="del">
          <ac:chgData name="yusupha Juwara" userId="c5a21a6c2b32cf8e" providerId="LiveId" clId="{A8E48294-97BE-4D8D-B7EE-A8543105A5CF}" dt="2023-10-22T22:41:43.668" v="490" actId="22"/>
          <ac:spMkLst>
            <pc:docMk/>
            <pc:sldMk cId="3771434141" sldId="281"/>
            <ac:spMk id="3" creationId="{8DED7863-50BA-1393-0A0B-989BD08E71F7}"/>
          </ac:spMkLst>
        </pc:spChg>
        <pc:picChg chg="add mod ord">
          <ac:chgData name="yusupha Juwara" userId="c5a21a6c2b32cf8e" providerId="LiveId" clId="{A8E48294-97BE-4D8D-B7EE-A8543105A5CF}" dt="2023-10-23T23:01:08.172" v="1624" actId="1076"/>
          <ac:picMkLst>
            <pc:docMk/>
            <pc:sldMk cId="3771434141" sldId="281"/>
            <ac:picMk id="8" creationId="{2B1A710A-4BD9-5224-4A66-43B733E5952A}"/>
          </ac:picMkLst>
        </pc:picChg>
      </pc:sldChg>
      <pc:sldChg chg="addSp delSp modSp new mod modAnim">
        <pc:chgData name="yusupha Juwara" userId="c5a21a6c2b32cf8e" providerId="LiveId" clId="{A8E48294-97BE-4D8D-B7EE-A8543105A5CF}" dt="2023-10-23T15:28:56.369" v="662"/>
        <pc:sldMkLst>
          <pc:docMk/>
          <pc:sldMk cId="2726400507" sldId="282"/>
        </pc:sldMkLst>
        <pc:spChg chg="mod">
          <ac:chgData name="yusupha Juwara" userId="c5a21a6c2b32cf8e" providerId="LiveId" clId="{A8E48294-97BE-4D8D-B7EE-A8543105A5CF}" dt="2023-10-23T15:27:15.208" v="659" actId="122"/>
          <ac:spMkLst>
            <pc:docMk/>
            <pc:sldMk cId="2726400507" sldId="282"/>
            <ac:spMk id="2" creationId="{75401492-A6ED-4018-2584-AB580BB5DF53}"/>
          </ac:spMkLst>
        </pc:spChg>
        <pc:spChg chg="del">
          <ac:chgData name="yusupha Juwara" userId="c5a21a6c2b32cf8e" providerId="LiveId" clId="{A8E48294-97BE-4D8D-B7EE-A8543105A5CF}" dt="2023-10-22T22:43:39.349" v="525" actId="22"/>
          <ac:spMkLst>
            <pc:docMk/>
            <pc:sldMk cId="2726400507" sldId="282"/>
            <ac:spMk id="3" creationId="{29E42115-D05C-1EF9-C026-C1B8602815D4}"/>
          </ac:spMkLst>
        </pc:spChg>
        <pc:spChg chg="add del mod">
          <ac:chgData name="yusupha Juwara" userId="c5a21a6c2b32cf8e" providerId="LiveId" clId="{A8E48294-97BE-4D8D-B7EE-A8543105A5CF}" dt="2023-10-23T15:26:54.745" v="652" actId="21"/>
          <ac:spMkLst>
            <pc:docMk/>
            <pc:sldMk cId="2726400507" sldId="282"/>
            <ac:spMk id="11" creationId="{F9CAB07F-8285-79AB-26B5-123F7CB38A10}"/>
          </ac:spMkLst>
        </pc:spChg>
        <pc:picChg chg="add del mod ord">
          <ac:chgData name="yusupha Juwara" userId="c5a21a6c2b32cf8e" providerId="LiveId" clId="{A8E48294-97BE-4D8D-B7EE-A8543105A5CF}" dt="2023-10-23T15:26:50.176" v="650" actId="21"/>
          <ac:picMkLst>
            <pc:docMk/>
            <pc:sldMk cId="2726400507" sldId="282"/>
            <ac:picMk id="8" creationId="{2601EE4C-7D4F-44EF-2CA9-FDC7E07686EA}"/>
          </ac:picMkLst>
        </pc:picChg>
        <pc:picChg chg="add mod">
          <ac:chgData name="yusupha Juwara" userId="c5a21a6c2b32cf8e" providerId="LiveId" clId="{A8E48294-97BE-4D8D-B7EE-A8543105A5CF}" dt="2023-10-23T15:28:52.492" v="661" actId="1076"/>
          <ac:picMkLst>
            <pc:docMk/>
            <pc:sldMk cId="2726400507" sldId="282"/>
            <ac:picMk id="10" creationId="{72FEF9D9-3417-1F31-95D6-6A82A384BEB1}"/>
          </ac:picMkLst>
        </pc:picChg>
      </pc:sldChg>
      <pc:sldChg chg="addSp delSp modSp new mod setBg delAnim modAnim">
        <pc:chgData name="yusupha Juwara" userId="c5a21a6c2b32cf8e" providerId="LiveId" clId="{A8E48294-97BE-4D8D-B7EE-A8543105A5CF}" dt="2023-10-24T11:48:30.400" v="2852" actId="20577"/>
        <pc:sldMkLst>
          <pc:docMk/>
          <pc:sldMk cId="514322067" sldId="283"/>
        </pc:sldMkLst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2" creationId="{3BE7ECF5-3A1A-8C3F-9DB7-6B1229B9E246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3" creationId="{990EE9C2-0AEC-99CF-5372-28D9582DDC04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4" creationId="{0037779A-FFF7-47C9-9CA0-AD71AC01F57C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5" creationId="{FBA71362-D5E2-BB2C-BA35-E2E7FC7BCAA2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6" creationId="{742861C9-ECB6-E8A1-297D-1B701A0B7EEE}"/>
          </ac:spMkLst>
        </pc:spChg>
        <pc:spChg chg="add mod">
          <ac:chgData name="yusupha Juwara" userId="c5a21a6c2b32cf8e" providerId="LiveId" clId="{A8E48294-97BE-4D8D-B7EE-A8543105A5CF}" dt="2023-10-24T11:48:30.400" v="2852" actId="20577"/>
          <ac:spMkLst>
            <pc:docMk/>
            <pc:sldMk cId="514322067" sldId="283"/>
            <ac:spMk id="7" creationId="{60A0BDB1-3494-955E-DFA2-4D4ABB768C7A}"/>
          </ac:spMkLst>
        </pc:spChg>
        <pc:spChg chg="add mod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8" creationId="{92CD30DE-78C6-C799-3AD6-117A571F807B}"/>
          </ac:spMkLst>
        </pc:spChg>
        <pc:spChg chg="add mod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9" creationId="{69A30929-62CC-4C49-447E-86D91A93764F}"/>
          </ac:spMkLst>
        </pc:spChg>
        <pc:spChg chg="add mod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10" creationId="{CCF38F6E-A992-3E59-516A-7D2DF2C996D8}"/>
          </ac:spMkLst>
        </pc:spChg>
        <pc:spChg chg="add del mod">
          <ac:chgData name="yusupha Juwara" userId="c5a21a6c2b32cf8e" providerId="LiveId" clId="{A8E48294-97BE-4D8D-B7EE-A8543105A5CF}" dt="2023-10-23T15:25:25.299" v="629" actId="21"/>
          <ac:spMkLst>
            <pc:docMk/>
            <pc:sldMk cId="514322067" sldId="283"/>
            <ac:spMk id="13" creationId="{0E72D472-B21D-04B7-A2F8-00A018967F6F}"/>
          </ac:spMkLst>
        </pc:spChg>
        <pc:spChg chg="add del mod">
          <ac:chgData name="yusupha Juwara" userId="c5a21a6c2b32cf8e" providerId="LiveId" clId="{A8E48294-97BE-4D8D-B7EE-A8543105A5CF}" dt="2023-10-23T15:39:24.583" v="673" actId="21"/>
          <ac:spMkLst>
            <pc:docMk/>
            <pc:sldMk cId="514322067" sldId="283"/>
            <ac:spMk id="16" creationId="{7EC3E9F9-FE58-7E86-68F9-C7F2DEB9843E}"/>
          </ac:spMkLst>
        </pc:spChg>
        <pc:spChg chg="add del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17" creationId="{FD451EE1-06AB-4684-8B7A-59133962CD21}"/>
          </ac:spMkLst>
        </pc:spChg>
        <pc:spChg chg="add mod">
          <ac:chgData name="yusupha Juwara" userId="c5a21a6c2b32cf8e" providerId="LiveId" clId="{A8E48294-97BE-4D8D-B7EE-A8543105A5CF}" dt="2023-10-23T15:41:16.048" v="686" actId="20577"/>
          <ac:spMkLst>
            <pc:docMk/>
            <pc:sldMk cId="514322067" sldId="283"/>
            <ac:spMk id="18" creationId="{E54D7BC3-F318-6F4E-B564-62171926844D}"/>
          </ac:spMkLst>
        </pc:spChg>
        <pc:spChg chg="add del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19" creationId="{E402D69F-ABEF-47E0-B154-C6656A2B3F24}"/>
          </ac:spMkLst>
        </pc:spChg>
        <pc:spChg chg="add del mod">
          <ac:chgData name="yusupha Juwara" userId="c5a21a6c2b32cf8e" providerId="LiveId" clId="{A8E48294-97BE-4D8D-B7EE-A8543105A5CF}" dt="2023-10-23T15:40:18.644" v="676"/>
          <ac:spMkLst>
            <pc:docMk/>
            <pc:sldMk cId="514322067" sldId="283"/>
            <ac:spMk id="20" creationId="{2B6C1982-4740-945E-2406-4327F7C39762}"/>
          </ac:spMkLst>
        </pc:spChg>
        <pc:picChg chg="add del mod ord">
          <ac:chgData name="yusupha Juwara" userId="c5a21a6c2b32cf8e" providerId="LiveId" clId="{A8E48294-97BE-4D8D-B7EE-A8543105A5CF}" dt="2023-10-23T15:26:01.911" v="634" actId="21"/>
          <ac:picMkLst>
            <pc:docMk/>
            <pc:sldMk cId="514322067" sldId="283"/>
            <ac:picMk id="11" creationId="{BBB7AEE3-E0E5-F1DB-A994-EBF366A33869}"/>
          </ac:picMkLst>
        </pc:picChg>
        <pc:picChg chg="add del mod ord">
          <ac:chgData name="yusupha Juwara" userId="c5a21a6c2b32cf8e" providerId="LiveId" clId="{A8E48294-97BE-4D8D-B7EE-A8543105A5CF}" dt="2023-10-23T15:39:18.081" v="672" actId="21"/>
          <ac:picMkLst>
            <pc:docMk/>
            <pc:sldMk cId="514322067" sldId="283"/>
            <ac:picMk id="12" creationId="{E41F44CD-154E-3FA8-32C0-821B5ABFCDE6}"/>
          </ac:picMkLst>
        </pc:picChg>
        <pc:picChg chg="add mod">
          <ac:chgData name="yusupha Juwara" userId="c5a21a6c2b32cf8e" providerId="LiveId" clId="{A8E48294-97BE-4D8D-B7EE-A8543105A5CF}" dt="2023-10-23T23:01:15.808" v="1625" actId="1076"/>
          <ac:picMkLst>
            <pc:docMk/>
            <pc:sldMk cId="514322067" sldId="283"/>
            <ac:picMk id="15" creationId="{BB2DE30F-D90E-EC82-5CAE-FB1DF03C650A}"/>
          </ac:picMkLst>
        </pc:picChg>
      </pc:sldChg>
      <pc:sldChg chg="addSp delSp modSp new">
        <pc:chgData name="yusupha Juwara" userId="c5a21a6c2b32cf8e" providerId="LiveId" clId="{A8E48294-97BE-4D8D-B7EE-A8543105A5CF}" dt="2023-10-23T18:50:49" v="699" actId="1076"/>
        <pc:sldMkLst>
          <pc:docMk/>
          <pc:sldMk cId="2607201143" sldId="284"/>
        </pc:sldMkLst>
        <pc:spChg chg="del">
          <ac:chgData name="yusupha Juwara" userId="c5a21a6c2b32cf8e" providerId="LiveId" clId="{A8E48294-97BE-4D8D-B7EE-A8543105A5CF}" dt="2023-10-23T18:50:02.857" v="689" actId="21"/>
          <ac:spMkLst>
            <pc:docMk/>
            <pc:sldMk cId="2607201143" sldId="284"/>
            <ac:spMk id="2" creationId="{5A3D76D4-8188-2B55-5031-E73AF927300A}"/>
          </ac:spMkLst>
        </pc:spChg>
        <pc:spChg chg="del">
          <ac:chgData name="yusupha Juwara" userId="c5a21a6c2b32cf8e" providerId="LiveId" clId="{A8E48294-97BE-4D8D-B7EE-A8543105A5CF}" dt="2023-10-23T18:49:13.150" v="688"/>
          <ac:spMkLst>
            <pc:docMk/>
            <pc:sldMk cId="2607201143" sldId="284"/>
            <ac:spMk id="3" creationId="{6F2B08A1-252B-FFC1-4E9C-362CB7A56F7D}"/>
          </ac:spMkLst>
        </pc:spChg>
        <pc:picChg chg="add mod">
          <ac:chgData name="yusupha Juwara" userId="c5a21a6c2b32cf8e" providerId="LiveId" clId="{A8E48294-97BE-4D8D-B7EE-A8543105A5CF}" dt="2023-10-23T18:50:49" v="699" actId="1076"/>
          <ac:picMkLst>
            <pc:docMk/>
            <pc:sldMk cId="2607201143" sldId="284"/>
            <ac:picMk id="2050" creationId="{8B08D7B6-C34B-636B-B487-C3FD91ABDC73}"/>
          </ac:picMkLst>
        </pc:picChg>
      </pc:sldChg>
      <pc:sldChg chg="addSp delSp modSp new mod setBg modAnim">
        <pc:chgData name="yusupha Juwara" userId="c5a21a6c2b32cf8e" providerId="LiveId" clId="{A8E48294-97BE-4D8D-B7EE-A8543105A5CF}" dt="2023-10-24T06:54:59.811" v="2338"/>
        <pc:sldMkLst>
          <pc:docMk/>
          <pc:sldMk cId="1107510976" sldId="285"/>
        </pc:sldMkLst>
        <pc:spChg chg="mod">
          <ac:chgData name="yusupha Juwara" userId="c5a21a6c2b32cf8e" providerId="LiveId" clId="{A8E48294-97BE-4D8D-B7EE-A8543105A5CF}" dt="2023-10-23T20:38:16.503" v="1169" actId="14100"/>
          <ac:spMkLst>
            <pc:docMk/>
            <pc:sldMk cId="1107510976" sldId="285"/>
            <ac:spMk id="2" creationId="{D41DB044-0AD3-7C57-C7AF-52E33F98E575}"/>
          </ac:spMkLst>
        </pc:spChg>
        <pc:spChg chg="mod">
          <ac:chgData name="yusupha Juwara" userId="c5a21a6c2b32cf8e" providerId="LiveId" clId="{A8E48294-97BE-4D8D-B7EE-A8543105A5CF}" dt="2023-10-23T20:38:25.697" v="1170" actId="14100"/>
          <ac:spMkLst>
            <pc:docMk/>
            <pc:sldMk cId="1107510976" sldId="285"/>
            <ac:spMk id="3" creationId="{177A5B50-C6D2-48B2-0324-B880E7DE3209}"/>
          </ac:spMkLst>
        </pc:spChg>
        <pc:spChg chg="del mod ord">
          <ac:chgData name="yusupha Juwara" userId="c5a21a6c2b32cf8e" providerId="LiveId" clId="{A8E48294-97BE-4D8D-B7EE-A8543105A5CF}" dt="2023-10-23T20:37:43.337" v="1162" actId="21"/>
          <ac:spMkLst>
            <pc:docMk/>
            <pc:sldMk cId="1107510976" sldId="285"/>
            <ac:spMk id="4" creationId="{FC489CBF-71B2-A473-474D-D5B6F0215B24}"/>
          </ac:spMkLst>
        </pc:spChg>
        <pc:spChg chg="del mod ord">
          <ac:chgData name="yusupha Juwara" userId="c5a21a6c2b32cf8e" providerId="LiveId" clId="{A8E48294-97BE-4D8D-B7EE-A8543105A5CF}" dt="2023-10-23T20:37:55.140" v="1165" actId="21"/>
          <ac:spMkLst>
            <pc:docMk/>
            <pc:sldMk cId="1107510976" sldId="285"/>
            <ac:spMk id="5" creationId="{09D9BF27-12E8-2E78-A1A2-67C28B8EAC8C}"/>
          </ac:spMkLst>
        </pc:spChg>
        <pc:spChg chg="del mod ord">
          <ac:chgData name="yusupha Juwara" userId="c5a21a6c2b32cf8e" providerId="LiveId" clId="{A8E48294-97BE-4D8D-B7EE-A8543105A5CF}" dt="2023-10-23T20:38:01.982" v="1167" actId="21"/>
          <ac:spMkLst>
            <pc:docMk/>
            <pc:sldMk cId="1107510976" sldId="285"/>
            <ac:spMk id="6" creationId="{E28D0075-2CDB-9AAD-572C-968C53681FB7}"/>
          </ac:spMkLst>
        </pc:spChg>
        <pc:spChg chg="add mod">
          <ac:chgData name="yusupha Juwara" userId="c5a21a6c2b32cf8e" providerId="LiveId" clId="{A8E48294-97BE-4D8D-B7EE-A8543105A5CF}" dt="2023-10-23T20:43:34.558" v="1210"/>
          <ac:spMkLst>
            <pc:docMk/>
            <pc:sldMk cId="1107510976" sldId="285"/>
            <ac:spMk id="7" creationId="{5528DF9C-B364-CAED-4B36-3015C1080E4B}"/>
          </ac:spMkLst>
        </pc:spChg>
        <pc:spChg chg="add mod">
          <ac:chgData name="yusupha Juwara" userId="c5a21a6c2b32cf8e" providerId="LiveId" clId="{A8E48294-97BE-4D8D-B7EE-A8543105A5CF}" dt="2023-10-23T20:43:34.558" v="1210"/>
          <ac:spMkLst>
            <pc:docMk/>
            <pc:sldMk cId="1107510976" sldId="285"/>
            <ac:spMk id="8" creationId="{EC01226F-14E0-1730-8836-D05529A68243}"/>
          </ac:spMkLst>
        </pc:spChg>
        <pc:spChg chg="add mod">
          <ac:chgData name="yusupha Juwara" userId="c5a21a6c2b32cf8e" providerId="LiveId" clId="{A8E48294-97BE-4D8D-B7EE-A8543105A5CF}" dt="2023-10-23T20:43:34.558" v="1210"/>
          <ac:spMkLst>
            <pc:docMk/>
            <pc:sldMk cId="1107510976" sldId="285"/>
            <ac:spMk id="9" creationId="{97384750-9CA2-4EE5-A429-50A05BEC0911}"/>
          </ac:spMkLst>
        </pc:spChg>
        <pc:picChg chg="add mod">
          <ac:chgData name="yusupha Juwara" userId="c5a21a6c2b32cf8e" providerId="LiveId" clId="{A8E48294-97BE-4D8D-B7EE-A8543105A5CF}" dt="2023-10-23T20:42:06.047" v="1206" actId="14100"/>
          <ac:picMkLst>
            <pc:docMk/>
            <pc:sldMk cId="1107510976" sldId="285"/>
            <ac:picMk id="4098" creationId="{30D6681C-6194-B8C3-1BB7-4FD36AC6A104}"/>
          </ac:picMkLst>
        </pc:picChg>
        <pc:picChg chg="add mod">
          <ac:chgData name="yusupha Juwara" userId="c5a21a6c2b32cf8e" providerId="LiveId" clId="{A8E48294-97BE-4D8D-B7EE-A8543105A5CF}" dt="2023-10-23T20:42:10.226" v="1207" actId="1076"/>
          <ac:picMkLst>
            <pc:docMk/>
            <pc:sldMk cId="1107510976" sldId="285"/>
            <ac:picMk id="4100" creationId="{148B5548-3989-1562-3F26-3F2CB05C3061}"/>
          </ac:picMkLst>
        </pc:picChg>
        <pc:picChg chg="add del mod">
          <ac:chgData name="yusupha Juwara" userId="c5a21a6c2b32cf8e" providerId="LiveId" clId="{A8E48294-97BE-4D8D-B7EE-A8543105A5CF}" dt="2023-10-23T20:35:25.012" v="1152"/>
          <ac:picMkLst>
            <pc:docMk/>
            <pc:sldMk cId="1107510976" sldId="285"/>
            <ac:picMk id="4102" creationId="{E3FE57EB-3B7A-DC81-F1BD-1B191C073567}"/>
          </ac:picMkLst>
        </pc:picChg>
        <pc:picChg chg="add mod">
          <ac:chgData name="yusupha Juwara" userId="c5a21a6c2b32cf8e" providerId="LiveId" clId="{A8E48294-97BE-4D8D-B7EE-A8543105A5CF}" dt="2023-10-23T20:42:15.215" v="1208" actId="1076"/>
          <ac:picMkLst>
            <pc:docMk/>
            <pc:sldMk cId="1107510976" sldId="285"/>
            <ac:picMk id="4104" creationId="{976DA6D9-E61F-7DFC-C35B-41896D4AAC31}"/>
          </ac:picMkLst>
        </pc:picChg>
      </pc:sldChg>
      <pc:sldChg chg="addSp delSp modSp new del mod setBg">
        <pc:chgData name="yusupha Juwara" userId="c5a21a6c2b32cf8e" providerId="LiveId" clId="{A8E48294-97BE-4D8D-B7EE-A8543105A5CF}" dt="2023-10-23T20:23:42.979" v="1103" actId="2696"/>
        <pc:sldMkLst>
          <pc:docMk/>
          <pc:sldMk cId="1256086940" sldId="286"/>
        </pc:sldMkLst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2" creationId="{332E4F92-AE21-955F-08D6-540FA30ADE0E}"/>
          </ac:spMkLst>
        </pc:spChg>
        <pc:spChg chg="add del">
          <ac:chgData name="yusupha Juwara" userId="c5a21a6c2b32cf8e" providerId="LiveId" clId="{A8E48294-97BE-4D8D-B7EE-A8543105A5CF}" dt="2023-10-23T20:16:13.059" v="1069" actId="21"/>
          <ac:spMkLst>
            <pc:docMk/>
            <pc:sldMk cId="1256086940" sldId="286"/>
            <ac:spMk id="3" creationId="{9215CFB7-D426-0E27-77FB-5C26ED7EB3CF}"/>
          </ac:spMkLst>
        </pc:spChg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4" creationId="{3893D83A-F694-E6A2-2E24-0CB416CC4BB5}"/>
          </ac:spMkLst>
        </pc:spChg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5" creationId="{6CC4C463-9DD7-6369-310C-521E0B29EFF0}"/>
          </ac:spMkLst>
        </pc:spChg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6" creationId="{A6E76B9C-80CB-3A18-06A5-C2952AB009AD}"/>
          </ac:spMkLst>
        </pc:spChg>
        <pc:spChg chg="add mod or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7" creationId="{1735ADAC-28D4-4B1E-61CA-B3BABC4F11E6}"/>
          </ac:spMkLst>
        </pc:spChg>
        <pc:spChg chg="ad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13" creationId="{2B97F24A-32CE-4C1C-A50D-3016B394DCFB}"/>
          </ac:spMkLst>
        </pc:spChg>
        <pc:spChg chg="ad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15" creationId="{CD8B4F24-440B-49E9-B85D-733523DC064B}"/>
          </ac:spMkLst>
        </pc:spChg>
        <pc:picChg chg="add mod ord">
          <ac:chgData name="yusupha Juwara" userId="c5a21a6c2b32cf8e" providerId="LiveId" clId="{A8E48294-97BE-4D8D-B7EE-A8543105A5CF}" dt="2023-10-23T20:20:52.108" v="1090" actId="26606"/>
          <ac:picMkLst>
            <pc:docMk/>
            <pc:sldMk cId="1256086940" sldId="286"/>
            <ac:picMk id="8" creationId="{CCF35D83-5878-D98D-6792-38E7A0A5F9AC}"/>
          </ac:picMkLst>
        </pc:picChg>
        <pc:picChg chg="add del mod">
          <ac:chgData name="yusupha Juwara" userId="c5a21a6c2b32cf8e" providerId="LiveId" clId="{A8E48294-97BE-4D8D-B7EE-A8543105A5CF}" dt="2023-10-23T20:15:18.989" v="1068"/>
          <ac:picMkLst>
            <pc:docMk/>
            <pc:sldMk cId="1256086940" sldId="286"/>
            <ac:picMk id="5122" creationId="{7AB0FBED-BC5E-85C5-1E42-1F43D3707AD6}"/>
          </ac:picMkLst>
        </pc:picChg>
        <pc:picChg chg="add del mod">
          <ac:chgData name="yusupha Juwara" userId="c5a21a6c2b32cf8e" providerId="LiveId" clId="{A8E48294-97BE-4D8D-B7EE-A8543105A5CF}" dt="2023-10-23T20:19:52.348" v="1088" actId="21"/>
          <ac:picMkLst>
            <pc:docMk/>
            <pc:sldMk cId="1256086940" sldId="286"/>
            <ac:picMk id="5124" creationId="{E23376FD-22A4-F747-8E13-BF19B795505B}"/>
          </ac:picMkLst>
        </pc:picChg>
      </pc:sldChg>
      <pc:sldChg chg="addSp delSp modSp new mod ord">
        <pc:chgData name="yusupha Juwara" userId="c5a21a6c2b32cf8e" providerId="LiveId" clId="{A8E48294-97BE-4D8D-B7EE-A8543105A5CF}" dt="2023-10-23T20:24:03.776" v="1104" actId="1076"/>
        <pc:sldMkLst>
          <pc:docMk/>
          <pc:sldMk cId="142112197" sldId="287"/>
        </pc:sldMkLst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2" creationId="{C8CCB946-BD60-1924-34FF-3DE0E868F338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3" creationId="{3FF25C10-5FB4-71EF-B1B1-C77FF8A64127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4" creationId="{D640DA92-E617-DE51-ED92-51E6FCA8E164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5" creationId="{A53D94EE-0E18-05BF-943B-D6E770F8AA05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6" creationId="{266CA19A-8F93-BCFE-13F7-2819888374E3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7" creationId="{42936197-0A37-8C1A-1352-6DB209C89771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8" creationId="{5B1A541B-FFC5-2274-C8DA-0E95361F686C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9" creationId="{757CF1AF-9F84-23C9-3811-0AC19BAFAA25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0" creationId="{6F3479CE-516C-1730-4DAF-B2A84D0A1199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2" creationId="{D807E63B-98D5-3C09-FD5E-21FC72EDF7E8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3" creationId="{1DB065D3-9F6B-3DD6-E93B-E1EE903BFA74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4" creationId="{E806A0DB-C818-CDCE-8CA5-04F85BC5C118}"/>
          </ac:spMkLst>
        </pc:spChg>
        <pc:spChg chg="add mod">
          <ac:chgData name="yusupha Juwara" userId="c5a21a6c2b32cf8e" providerId="LiveId" clId="{A8E48294-97BE-4D8D-B7EE-A8543105A5CF}" dt="2023-10-23T20:22:02.720" v="1095"/>
          <ac:spMkLst>
            <pc:docMk/>
            <pc:sldMk cId="142112197" sldId="287"/>
            <ac:spMk id="15" creationId="{C646DABC-DEC5-F396-5248-00115397FBA7}"/>
          </ac:spMkLst>
        </pc:spChg>
        <pc:spChg chg="add mod">
          <ac:chgData name="yusupha Juwara" userId="c5a21a6c2b32cf8e" providerId="LiveId" clId="{A8E48294-97BE-4D8D-B7EE-A8543105A5CF}" dt="2023-10-23T20:22:28.512" v="1098" actId="1076"/>
          <ac:spMkLst>
            <pc:docMk/>
            <pc:sldMk cId="142112197" sldId="287"/>
            <ac:spMk id="16" creationId="{881552E8-4CBF-80A9-FF9B-135CCF1986D5}"/>
          </ac:spMkLst>
        </pc:spChg>
        <pc:spChg chg="add del mod">
          <ac:chgData name="yusupha Juwara" userId="c5a21a6c2b32cf8e" providerId="LiveId" clId="{A8E48294-97BE-4D8D-B7EE-A8543105A5CF}" dt="2023-10-23T20:22:16.532" v="1096" actId="21"/>
          <ac:spMkLst>
            <pc:docMk/>
            <pc:sldMk cId="142112197" sldId="287"/>
            <ac:spMk id="18" creationId="{9969D2A6-0173-F447-07AF-EE679CB32BE5}"/>
          </ac:spMkLst>
        </pc:spChg>
        <pc:spChg chg="add del mod">
          <ac:chgData name="yusupha Juwara" userId="c5a21a6c2b32cf8e" providerId="LiveId" clId="{A8E48294-97BE-4D8D-B7EE-A8543105A5CF}" dt="2023-10-23T20:22:16.532" v="1096" actId="21"/>
          <ac:spMkLst>
            <pc:docMk/>
            <pc:sldMk cId="142112197" sldId="287"/>
            <ac:spMk id="19" creationId="{11D48369-5226-A663-87C0-F79249BFC72A}"/>
          </ac:spMkLst>
        </pc:spChg>
        <pc:spChg chg="add del mod">
          <ac:chgData name="yusupha Juwara" userId="c5a21a6c2b32cf8e" providerId="LiveId" clId="{A8E48294-97BE-4D8D-B7EE-A8543105A5CF}" dt="2023-10-23T20:22:16.532" v="1096" actId="21"/>
          <ac:spMkLst>
            <pc:docMk/>
            <pc:sldMk cId="142112197" sldId="287"/>
            <ac:spMk id="20" creationId="{1053B18C-087F-D60D-3616-1323DD92BBC1}"/>
          </ac:spMkLst>
        </pc:spChg>
        <pc:spChg chg="add mod">
          <ac:chgData name="yusupha Juwara" userId="c5a21a6c2b32cf8e" providerId="LiveId" clId="{A8E48294-97BE-4D8D-B7EE-A8543105A5CF}" dt="2023-10-23T20:22:26.332" v="1097"/>
          <ac:spMkLst>
            <pc:docMk/>
            <pc:sldMk cId="142112197" sldId="287"/>
            <ac:spMk id="21" creationId="{FC8E48BC-EDD3-6BD4-4E1C-9530861B9246}"/>
          </ac:spMkLst>
        </pc:spChg>
        <pc:spChg chg="add mod">
          <ac:chgData name="yusupha Juwara" userId="c5a21a6c2b32cf8e" providerId="LiveId" clId="{A8E48294-97BE-4D8D-B7EE-A8543105A5CF}" dt="2023-10-23T20:22:26.332" v="1097"/>
          <ac:spMkLst>
            <pc:docMk/>
            <pc:sldMk cId="142112197" sldId="287"/>
            <ac:spMk id="22" creationId="{E62A06BE-86A6-9FA4-5BBB-6BCE73ECD592}"/>
          </ac:spMkLst>
        </pc:spChg>
        <pc:spChg chg="add mod">
          <ac:chgData name="yusupha Juwara" userId="c5a21a6c2b32cf8e" providerId="LiveId" clId="{A8E48294-97BE-4D8D-B7EE-A8543105A5CF}" dt="2023-10-23T20:22:26.332" v="1097"/>
          <ac:spMkLst>
            <pc:docMk/>
            <pc:sldMk cId="142112197" sldId="287"/>
            <ac:spMk id="23" creationId="{2E6F773F-F1D8-B244-0D91-BA12F8BF5314}"/>
          </ac:spMkLst>
        </pc:spChg>
        <pc:picChg chg="add del mod">
          <ac:chgData name="yusupha Juwara" userId="c5a21a6c2b32cf8e" providerId="LiveId" clId="{A8E48294-97BE-4D8D-B7EE-A8543105A5CF}" dt="2023-10-23T20:21:41.456" v="1094"/>
          <ac:picMkLst>
            <pc:docMk/>
            <pc:sldMk cId="142112197" sldId="287"/>
            <ac:picMk id="11" creationId="{C9949900-AC6A-0768-6ED9-178198D71FF5}"/>
          </ac:picMkLst>
        </pc:picChg>
        <pc:picChg chg="add mod">
          <ac:chgData name="yusupha Juwara" userId="c5a21a6c2b32cf8e" providerId="LiveId" clId="{A8E48294-97BE-4D8D-B7EE-A8543105A5CF}" dt="2023-10-23T20:24:03.776" v="1104" actId="1076"/>
          <ac:picMkLst>
            <pc:docMk/>
            <pc:sldMk cId="142112197" sldId="287"/>
            <ac:picMk id="17" creationId="{FDA86AB9-2AE9-FBD8-B37F-45CD27EF98D8}"/>
          </ac:picMkLst>
        </pc:picChg>
      </pc:sldChg>
      <pc:sldChg chg="addSp delSp modSp new del mod setBg modAnim">
        <pc:chgData name="yusupha Juwara" userId="c5a21a6c2b32cf8e" providerId="LiveId" clId="{A8E48294-97BE-4D8D-B7EE-A8543105A5CF}" dt="2023-10-23T21:29:25.436" v="1408" actId="2696"/>
        <pc:sldMkLst>
          <pc:docMk/>
          <pc:sldMk cId="2706105521" sldId="288"/>
        </pc:sldMkLst>
        <pc:spChg chg="mo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2" creationId="{9A6BF3AB-CB7D-4048-4AD8-064F0398FDC8}"/>
          </ac:spMkLst>
        </pc:spChg>
        <pc:spChg chg="mo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3" creationId="{0B75B268-B442-4B91-CF62-F2D7B98BE9CB}"/>
          </ac:spMkLst>
        </pc:spChg>
        <pc:spChg chg="del mod">
          <ac:chgData name="yusupha Juwara" userId="c5a21a6c2b32cf8e" providerId="LiveId" clId="{A8E48294-97BE-4D8D-B7EE-A8543105A5CF}" dt="2023-10-23T21:26:22.609" v="1396" actId="21"/>
          <ac:spMkLst>
            <pc:docMk/>
            <pc:sldMk cId="2706105521" sldId="288"/>
            <ac:spMk id="4" creationId="{1AE87D76-0548-1550-CD62-A6CA18E3EC68}"/>
          </ac:spMkLst>
        </pc:spChg>
        <pc:spChg chg="del mod">
          <ac:chgData name="yusupha Juwara" userId="c5a21a6c2b32cf8e" providerId="LiveId" clId="{A8E48294-97BE-4D8D-B7EE-A8543105A5CF}" dt="2023-10-23T21:26:22.609" v="1396" actId="21"/>
          <ac:spMkLst>
            <pc:docMk/>
            <pc:sldMk cId="2706105521" sldId="288"/>
            <ac:spMk id="5" creationId="{46C43B82-B40F-6756-C784-6BD74C303D4D}"/>
          </ac:spMkLst>
        </pc:spChg>
        <pc:spChg chg="del mod">
          <ac:chgData name="yusupha Juwara" userId="c5a21a6c2b32cf8e" providerId="LiveId" clId="{A8E48294-97BE-4D8D-B7EE-A8543105A5CF}" dt="2023-10-23T21:26:22.609" v="1396" actId="21"/>
          <ac:spMkLst>
            <pc:docMk/>
            <pc:sldMk cId="2706105521" sldId="288"/>
            <ac:spMk id="6" creationId="{5A1E21AC-4BF3-C22B-549E-171368AA97E6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73" creationId="{8F7AFB9A-7364-478C-B48B-8523CDD9AE8D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74" creationId="{36678033-86B6-40E6-BE90-78D8ED4E3A31}"/>
          </ac:spMkLst>
        </pc:spChg>
        <pc:spChg chg="add del">
          <ac:chgData name="yusupha Juwara" userId="c5a21a6c2b32cf8e" providerId="LiveId" clId="{A8E48294-97BE-4D8D-B7EE-A8543105A5CF}" dt="2023-10-23T20:48:41.077" v="1218" actId="26606"/>
          <ac:spMkLst>
            <pc:docMk/>
            <pc:sldMk cId="2706105521" sldId="288"/>
            <ac:spMk id="7175" creationId="{2B97F24A-32CE-4C1C-A50D-3016B394DCFB}"/>
          </ac:spMkLst>
        </pc:spChg>
        <pc:spChg chg="add del">
          <ac:chgData name="yusupha Juwara" userId="c5a21a6c2b32cf8e" providerId="LiveId" clId="{A8E48294-97BE-4D8D-B7EE-A8543105A5CF}" dt="2023-10-23T20:48:41.077" v="1218" actId="26606"/>
          <ac:spMkLst>
            <pc:docMk/>
            <pc:sldMk cId="2706105521" sldId="288"/>
            <ac:spMk id="7177" creationId="{CD8B4F24-440B-49E9-B85D-733523DC064B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79" creationId="{D2542E1A-076E-4A34-BB67-2BF961754E0C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81" creationId="{75C56826-D4E5-42ED-8529-079651CB3005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83" creationId="{82095FCE-EF05-4443-B97A-85DEE3A5CA17}"/>
          </ac:spMkLst>
        </pc:spChg>
        <pc:picChg chg="add mod ord">
          <ac:chgData name="yusupha Juwara" userId="c5a21a6c2b32cf8e" providerId="LiveId" clId="{A8E48294-97BE-4D8D-B7EE-A8543105A5CF}" dt="2023-10-23T21:26:09.350" v="1395" actId="26606"/>
          <ac:picMkLst>
            <pc:docMk/>
            <pc:sldMk cId="2706105521" sldId="288"/>
            <ac:picMk id="7" creationId="{254EF380-5403-4AC5-F6F6-BF9F1022A583}"/>
          </ac:picMkLst>
        </pc:picChg>
        <pc:picChg chg="add mod ord">
          <ac:chgData name="yusupha Juwara" userId="c5a21a6c2b32cf8e" providerId="LiveId" clId="{A8E48294-97BE-4D8D-B7EE-A8543105A5CF}" dt="2023-10-23T21:26:09.350" v="1395" actId="26606"/>
          <ac:picMkLst>
            <pc:docMk/>
            <pc:sldMk cId="2706105521" sldId="288"/>
            <ac:picMk id="7170" creationId="{8DFB6B2D-3186-06AD-F048-9FDFD130161E}"/>
          </ac:picMkLst>
        </pc:picChg>
        <pc:picChg chg="add del mod">
          <ac:chgData name="yusupha Juwara" userId="c5a21a6c2b32cf8e" providerId="LiveId" clId="{A8E48294-97BE-4D8D-B7EE-A8543105A5CF}" dt="2023-10-23T21:25:23.834" v="1392" actId="21"/>
          <ac:picMkLst>
            <pc:docMk/>
            <pc:sldMk cId="2706105521" sldId="288"/>
            <ac:picMk id="7172" creationId="{6F21FF80-39C3-AFA7-9675-5263426127AB}"/>
          </ac:picMkLst>
        </pc:picChg>
      </pc:sldChg>
      <pc:sldChg chg="addSp delSp modSp new modAnim">
        <pc:chgData name="yusupha Juwara" userId="c5a21a6c2b32cf8e" providerId="LiveId" clId="{A8E48294-97BE-4D8D-B7EE-A8543105A5CF}" dt="2023-10-24T06:54:51.288" v="2337"/>
        <pc:sldMkLst>
          <pc:docMk/>
          <pc:sldMk cId="4165600060" sldId="289"/>
        </pc:sldMkLst>
        <pc:spChg chg="del">
          <ac:chgData name="yusupha Juwara" userId="c5a21a6c2b32cf8e" providerId="LiveId" clId="{A8E48294-97BE-4D8D-B7EE-A8543105A5CF}" dt="2023-10-23T21:26:41.988" v="1398" actId="21"/>
          <ac:spMkLst>
            <pc:docMk/>
            <pc:sldMk cId="4165600060" sldId="289"/>
            <ac:spMk id="2" creationId="{941772FD-D444-550D-4B61-301C70E8C886}"/>
          </ac:spMkLst>
        </pc:spChg>
        <pc:spChg chg="del">
          <ac:chgData name="yusupha Juwara" userId="c5a21a6c2b32cf8e" providerId="LiveId" clId="{A8E48294-97BE-4D8D-B7EE-A8543105A5CF}" dt="2023-10-23T21:26:41.988" v="1398" actId="21"/>
          <ac:spMkLst>
            <pc:docMk/>
            <pc:sldMk cId="4165600060" sldId="289"/>
            <ac:spMk id="3" creationId="{5E6E2967-5646-5669-7F54-9C1B99F72C51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7" creationId="{6AC29FBB-32DD-183E-4149-0FAF39CA73C7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8" creationId="{ECE551EA-04FA-0B4A-3CEF-1EA976DDE5E7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9" creationId="{B55A0634-CD4A-55BA-EAC3-4F91C232A83B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0" creationId="{977BCD88-C3B7-660A-CC2C-6B0A7BE2E10A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1" creationId="{08CC9910-6D40-E024-9392-0F2874B3818C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2" creationId="{184C6B08-331F-EF34-AAE0-9D4E4FE6C9CD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3" creationId="{F63C44DC-C899-6E5E-73D2-8B61B9FF7D0C}"/>
          </ac:spMkLst>
        </pc:spChg>
        <pc:picChg chg="add mod">
          <ac:chgData name="yusupha Juwara" userId="c5a21a6c2b32cf8e" providerId="LiveId" clId="{A8E48294-97BE-4D8D-B7EE-A8543105A5CF}" dt="2023-10-23T21:27:14.677" v="1407" actId="14100"/>
          <ac:picMkLst>
            <pc:docMk/>
            <pc:sldMk cId="4165600060" sldId="289"/>
            <ac:picMk id="14" creationId="{DCF660CD-03CC-C0A8-A265-7BBD201C81E6}"/>
          </ac:picMkLst>
        </pc:picChg>
        <pc:picChg chg="add mod">
          <ac:chgData name="yusupha Juwara" userId="c5a21a6c2b32cf8e" providerId="LiveId" clId="{A8E48294-97BE-4D8D-B7EE-A8543105A5CF}" dt="2023-10-23T21:27:14.677" v="1407" actId="14100"/>
          <ac:picMkLst>
            <pc:docMk/>
            <pc:sldMk cId="4165600060" sldId="289"/>
            <ac:picMk id="15" creationId="{BFA14C32-59F4-B394-9A15-1E77CA1EB4BC}"/>
          </ac:picMkLst>
        </pc:picChg>
      </pc:sldChg>
      <pc:sldChg chg="addSp delSp modSp new del mod setBg">
        <pc:chgData name="yusupha Juwara" userId="c5a21a6c2b32cf8e" providerId="LiveId" clId="{A8E48294-97BE-4D8D-B7EE-A8543105A5CF}" dt="2023-10-23T21:37:39.742" v="1468" actId="2696"/>
        <pc:sldMkLst>
          <pc:docMk/>
          <pc:sldMk cId="2041717732" sldId="290"/>
        </pc:sldMkLst>
        <pc:spChg chg="mod">
          <ac:chgData name="yusupha Juwara" userId="c5a21a6c2b32cf8e" providerId="LiveId" clId="{A8E48294-97BE-4D8D-B7EE-A8543105A5CF}" dt="2023-10-23T21:37:12.677" v="1465" actId="1076"/>
          <ac:spMkLst>
            <pc:docMk/>
            <pc:sldMk cId="2041717732" sldId="290"/>
            <ac:spMk id="2" creationId="{C31C3B45-6AB8-AE0D-7330-D715264D3ED3}"/>
          </ac:spMkLst>
        </pc:spChg>
        <pc:spChg chg="mod">
          <ac:chgData name="yusupha Juwara" userId="c5a21a6c2b32cf8e" providerId="LiveId" clId="{A8E48294-97BE-4D8D-B7EE-A8543105A5CF}" dt="2023-10-23T21:37:06.490" v="1464" actId="1076"/>
          <ac:spMkLst>
            <pc:docMk/>
            <pc:sldMk cId="2041717732" sldId="290"/>
            <ac:spMk id="3" creationId="{DAA78D61-0471-B174-6806-2C6709E0C176}"/>
          </ac:spMkLst>
        </pc:spChg>
        <pc:spChg chg="del mod">
          <ac:chgData name="yusupha Juwara" userId="c5a21a6c2b32cf8e" providerId="LiveId" clId="{A8E48294-97BE-4D8D-B7EE-A8543105A5CF}" dt="2023-10-23T21:34:56.087" v="1445" actId="21"/>
          <ac:spMkLst>
            <pc:docMk/>
            <pc:sldMk cId="2041717732" sldId="290"/>
            <ac:spMk id="4" creationId="{DC186CFC-443A-D009-436A-87CB86A0AE07}"/>
          </ac:spMkLst>
        </pc:spChg>
        <pc:spChg chg="del mod">
          <ac:chgData name="yusupha Juwara" userId="c5a21a6c2b32cf8e" providerId="LiveId" clId="{A8E48294-97BE-4D8D-B7EE-A8543105A5CF}" dt="2023-10-23T21:34:56.087" v="1445" actId="21"/>
          <ac:spMkLst>
            <pc:docMk/>
            <pc:sldMk cId="2041717732" sldId="290"/>
            <ac:spMk id="5" creationId="{6D065EDB-D86C-2D35-5833-614C2CC7ED4C}"/>
          </ac:spMkLst>
        </pc:spChg>
        <pc:spChg chg="del mod">
          <ac:chgData name="yusupha Juwara" userId="c5a21a6c2b32cf8e" providerId="LiveId" clId="{A8E48294-97BE-4D8D-B7EE-A8543105A5CF}" dt="2023-10-23T21:34:56.087" v="1445" actId="21"/>
          <ac:spMkLst>
            <pc:docMk/>
            <pc:sldMk cId="2041717732" sldId="290"/>
            <ac:spMk id="6" creationId="{A7D133BE-DA60-B0D5-436D-7F154A43D601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1" creationId="{385E1BDC-A9B0-4A87-82E3-F3187F69A802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3" creationId="{0990C621-3B8B-4820-8328-D47EF7CE823C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5" creationId="{C1A2385B-1D2A-4E17-84FA-6CB7F0AAE473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7" creationId="{5E791F2F-79DB-4CC0-9FA1-001E3E91E8B7}"/>
          </ac:spMkLst>
        </pc:spChg>
        <pc:picChg chg="add mod">
          <ac:chgData name="yusupha Juwara" userId="c5a21a6c2b32cf8e" providerId="LiveId" clId="{A8E48294-97BE-4D8D-B7EE-A8543105A5CF}" dt="2023-10-23T21:34:50.152" v="1444" actId="571"/>
          <ac:picMkLst>
            <pc:docMk/>
            <pc:sldMk cId="2041717732" sldId="290"/>
            <ac:picMk id="7" creationId="{BF996DD9-2583-2277-E476-73ED8AC631C3}"/>
          </ac:picMkLst>
        </pc:picChg>
        <pc:picChg chg="add mod ord">
          <ac:chgData name="yusupha Juwara" userId="c5a21a6c2b32cf8e" providerId="LiveId" clId="{A8E48294-97BE-4D8D-B7EE-A8543105A5CF}" dt="2023-10-23T21:34:43.155" v="1442" actId="14100"/>
          <ac:picMkLst>
            <pc:docMk/>
            <pc:sldMk cId="2041717732" sldId="290"/>
            <ac:picMk id="8194" creationId="{CADF8469-F96F-0C09-8426-B5A516AB43B8}"/>
          </ac:picMkLst>
        </pc:picChg>
        <pc:picChg chg="add mod ord">
          <ac:chgData name="yusupha Juwara" userId="c5a21a6c2b32cf8e" providerId="LiveId" clId="{A8E48294-97BE-4D8D-B7EE-A8543105A5CF}" dt="2023-10-23T21:34:34.371" v="1440" actId="26606"/>
          <ac:picMkLst>
            <pc:docMk/>
            <pc:sldMk cId="2041717732" sldId="290"/>
            <ac:picMk id="8196" creationId="{C1B0BC60-A70E-20C9-BF02-33FEEB2C3AF2}"/>
          </ac:picMkLst>
        </pc:picChg>
      </pc:sldChg>
      <pc:sldChg chg="addSp delSp modSp new mod">
        <pc:chgData name="yusupha Juwara" userId="c5a21a6c2b32cf8e" providerId="LiveId" clId="{A8E48294-97BE-4D8D-B7EE-A8543105A5CF}" dt="2023-10-23T21:38:43.848" v="1472" actId="20577"/>
        <pc:sldMkLst>
          <pc:docMk/>
          <pc:sldMk cId="4061147988" sldId="291"/>
        </pc:sldMkLst>
        <pc:spChg chg="del">
          <ac:chgData name="yusupha Juwara" userId="c5a21a6c2b32cf8e" providerId="LiveId" clId="{A8E48294-97BE-4D8D-B7EE-A8543105A5CF}" dt="2023-10-23T21:35:08.047" v="1447" actId="21"/>
          <ac:spMkLst>
            <pc:docMk/>
            <pc:sldMk cId="4061147988" sldId="291"/>
            <ac:spMk id="2" creationId="{DE269FA8-D22D-7047-C9EF-A6F1F2680E39}"/>
          </ac:spMkLst>
        </pc:spChg>
        <pc:spChg chg="del">
          <ac:chgData name="yusupha Juwara" userId="c5a21a6c2b32cf8e" providerId="LiveId" clId="{A8E48294-97BE-4D8D-B7EE-A8543105A5CF}" dt="2023-10-23T21:35:08.047" v="1447" actId="21"/>
          <ac:spMkLst>
            <pc:docMk/>
            <pc:sldMk cId="4061147988" sldId="291"/>
            <ac:spMk id="3" creationId="{8A89CD63-14CA-7E67-2530-5A2FE0E59BCB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7" creationId="{C93577B1-F8AB-0D64-5319-5FEA0FBCB0D7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8" creationId="{9BBCAACD-43FD-C586-7800-8E700E38436C}"/>
          </ac:spMkLst>
        </pc:spChg>
        <pc:spChg chg="add mod">
          <ac:chgData name="yusupha Juwara" userId="c5a21a6c2b32cf8e" providerId="LiveId" clId="{A8E48294-97BE-4D8D-B7EE-A8543105A5CF}" dt="2023-10-23T21:36:14.244" v="1458" actId="1076"/>
          <ac:spMkLst>
            <pc:docMk/>
            <pc:sldMk cId="4061147988" sldId="291"/>
            <ac:spMk id="9" creationId="{06E81467-A572-972A-0654-A851BFED3E12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10" creationId="{B58ED9F7-9FD5-F941-A9C4-90EC57804979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11" creationId="{593BFF51-E799-4424-95B1-6DFCAD136F6F}"/>
          </ac:spMkLst>
        </pc:spChg>
        <pc:spChg chg="add mod">
          <ac:chgData name="yusupha Juwara" userId="c5a21a6c2b32cf8e" providerId="LiveId" clId="{A8E48294-97BE-4D8D-B7EE-A8543105A5CF}" dt="2023-10-23T21:38:43.848" v="1472" actId="20577"/>
          <ac:spMkLst>
            <pc:docMk/>
            <pc:sldMk cId="4061147988" sldId="291"/>
            <ac:spMk id="12" creationId="{901DE4B5-5E1D-A2CF-0D5A-BDBD13042F87}"/>
          </ac:spMkLst>
        </pc:spChg>
        <pc:picChg chg="add mod">
          <ac:chgData name="yusupha Juwara" userId="c5a21a6c2b32cf8e" providerId="LiveId" clId="{A8E48294-97BE-4D8D-B7EE-A8543105A5CF}" dt="2023-10-23T21:35:19.024" v="1450" actId="27636"/>
          <ac:picMkLst>
            <pc:docMk/>
            <pc:sldMk cId="4061147988" sldId="291"/>
            <ac:picMk id="13" creationId="{65AF83BE-5B4A-A098-806C-23792DA58C5E}"/>
          </ac:picMkLst>
        </pc:picChg>
        <pc:picChg chg="add mod">
          <ac:chgData name="yusupha Juwara" userId="c5a21a6c2b32cf8e" providerId="LiveId" clId="{A8E48294-97BE-4D8D-B7EE-A8543105A5CF}" dt="2023-10-23T21:35:19.024" v="1450" actId="27636"/>
          <ac:picMkLst>
            <pc:docMk/>
            <pc:sldMk cId="4061147988" sldId="291"/>
            <ac:picMk id="14" creationId="{D37F12EC-12BC-D9AF-DB41-7C7C5F84B165}"/>
          </ac:picMkLst>
        </pc:picChg>
      </pc:sldChg>
      <pc:sldChg chg="modSp add del modAnim">
        <pc:chgData name="yusupha Juwara" userId="c5a21a6c2b32cf8e" providerId="LiveId" clId="{A8E48294-97BE-4D8D-B7EE-A8543105A5CF}" dt="2023-10-23T22:54:28.923" v="1590" actId="2696"/>
        <pc:sldMkLst>
          <pc:docMk/>
          <pc:sldMk cId="375641546" sldId="292"/>
        </pc:sldMkLst>
        <pc:spChg chg="mod">
          <ac:chgData name="yusupha Juwara" userId="c5a21a6c2b32cf8e" providerId="LiveId" clId="{A8E48294-97BE-4D8D-B7EE-A8543105A5CF}" dt="2023-10-23T21:45:53.703" v="1528" actId="20577"/>
          <ac:spMkLst>
            <pc:docMk/>
            <pc:sldMk cId="375641546" sldId="292"/>
            <ac:spMk id="22534" creationId="{36F483A2-EFB6-EA83-2C86-7A29034DFA05}"/>
          </ac:spMkLst>
        </pc:spChg>
      </pc:sldChg>
      <pc:sldChg chg="addSp delSp modSp new mod modAnim">
        <pc:chgData name="yusupha Juwara" userId="c5a21a6c2b32cf8e" providerId="LiveId" clId="{A8E48294-97BE-4D8D-B7EE-A8543105A5CF}" dt="2023-10-23T23:00:21.686" v="1623"/>
        <pc:sldMkLst>
          <pc:docMk/>
          <pc:sldMk cId="3037737581" sldId="292"/>
        </pc:sldMkLst>
        <pc:spChg chg="del">
          <ac:chgData name="yusupha Juwara" userId="c5a21a6c2b32cf8e" providerId="LiveId" clId="{A8E48294-97BE-4D8D-B7EE-A8543105A5CF}" dt="2023-10-23T22:57:11.861" v="1600" actId="21"/>
          <ac:spMkLst>
            <pc:docMk/>
            <pc:sldMk cId="3037737581" sldId="292"/>
            <ac:spMk id="2" creationId="{19FB76B4-AE19-F1D6-E25B-C96AE942A66F}"/>
          </ac:spMkLst>
        </pc:spChg>
        <pc:spChg chg="del">
          <ac:chgData name="yusupha Juwara" userId="c5a21a6c2b32cf8e" providerId="LiveId" clId="{A8E48294-97BE-4D8D-B7EE-A8543105A5CF}" dt="2023-10-23T22:57:06.973" v="1599" actId="21"/>
          <ac:spMkLst>
            <pc:docMk/>
            <pc:sldMk cId="3037737581" sldId="292"/>
            <ac:spMk id="3" creationId="{50CECF28-24DB-70EF-8F6C-DDF5758B9986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7" creationId="{78351268-1383-B921-B655-855EB19AA908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8" creationId="{4A76E42C-3B08-5827-0E91-077DBCE5F636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9" creationId="{9D6B4F37-DA58-FD07-E3E4-1C830FA89D67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0" creationId="{6D9E94C3-68E3-4A6D-2795-2A5B441CB503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2" creationId="{8902C739-4D3B-61E8-7790-5F68900E7B75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3" creationId="{42C4305D-EC86-F59D-E698-7DF8A055FACD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4" creationId="{6C36BE56-CE37-6530-F104-58B9CAB24107}"/>
          </ac:spMkLst>
        </pc:spChg>
        <pc:spChg chg="add del mod">
          <ac:chgData name="yusupha Juwara" userId="c5a21a6c2b32cf8e" providerId="LiveId" clId="{A8E48294-97BE-4D8D-B7EE-A8543105A5CF}" dt="2023-10-23T22:57:57.779" v="1606" actId="21"/>
          <ac:spMkLst>
            <pc:docMk/>
            <pc:sldMk cId="3037737581" sldId="292"/>
            <ac:spMk id="15" creationId="{A942A81B-0776-2A80-E72D-F77D59C8134F}"/>
          </ac:spMkLst>
        </pc:spChg>
        <pc:spChg chg="add del mod">
          <ac:chgData name="yusupha Juwara" userId="c5a21a6c2b32cf8e" providerId="LiveId" clId="{A8E48294-97BE-4D8D-B7EE-A8543105A5CF}" dt="2023-10-23T22:58:23.840" v="1608"/>
          <ac:spMkLst>
            <pc:docMk/>
            <pc:sldMk cId="3037737581" sldId="292"/>
            <ac:spMk id="16" creationId="{75F5FC2E-74FC-FCFF-87B5-810D590BFED4}"/>
          </ac:spMkLst>
        </pc:spChg>
        <pc:spChg chg="add del mod">
          <ac:chgData name="yusupha Juwara" userId="c5a21a6c2b32cf8e" providerId="LiveId" clId="{A8E48294-97BE-4D8D-B7EE-A8543105A5CF}" dt="2023-10-23T22:58:23.840" v="1608"/>
          <ac:spMkLst>
            <pc:docMk/>
            <pc:sldMk cId="3037737581" sldId="292"/>
            <ac:spMk id="17" creationId="{DB670B33-9547-CAF6-C2EA-A100160CAB87}"/>
          </ac:spMkLst>
        </pc:spChg>
        <pc:spChg chg="add del mod">
          <ac:chgData name="yusupha Juwara" userId="c5a21a6c2b32cf8e" providerId="LiveId" clId="{A8E48294-97BE-4D8D-B7EE-A8543105A5CF}" dt="2023-10-23T22:59:15.389" v="1612" actId="21"/>
          <ac:spMkLst>
            <pc:docMk/>
            <pc:sldMk cId="3037737581" sldId="292"/>
            <ac:spMk id="19" creationId="{9CFF217E-D882-E260-185E-377B9873B5E2}"/>
          </ac:spMkLst>
        </pc:spChg>
        <pc:spChg chg="add del mod">
          <ac:chgData name="yusupha Juwara" userId="c5a21a6c2b32cf8e" providerId="LiveId" clId="{A8E48294-97BE-4D8D-B7EE-A8543105A5CF}" dt="2023-10-23T22:59:15.389" v="1612" actId="21"/>
          <ac:spMkLst>
            <pc:docMk/>
            <pc:sldMk cId="3037737581" sldId="292"/>
            <ac:spMk id="20" creationId="{690CFD27-277F-8081-2E62-3934EDE80A5E}"/>
          </ac:spMkLst>
        </pc:spChg>
        <pc:spChg chg="add del mod">
          <ac:chgData name="yusupha Juwara" userId="c5a21a6c2b32cf8e" providerId="LiveId" clId="{A8E48294-97BE-4D8D-B7EE-A8543105A5CF}" dt="2023-10-23T22:59:19.866" v="1613" actId="21"/>
          <ac:spMkLst>
            <pc:docMk/>
            <pc:sldMk cId="3037737581" sldId="292"/>
            <ac:spMk id="22" creationId="{CEE483B3-13D2-0305-1254-0741A66741F0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3" creationId="{3A5E634B-6688-3F3A-6B36-2AD1BD958128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4" creationId="{5B8CCD22-1BEF-4C66-C795-7906AC054DC4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5" creationId="{578653E7-F9CE-80A4-8D6F-D9095CFFD214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6" creationId="{4B0B6D55-1093-9C69-E1A5-82CACE63639E}"/>
          </ac:spMkLst>
        </pc:spChg>
        <pc:picChg chg="add del mod">
          <ac:chgData name="yusupha Juwara" userId="c5a21a6c2b32cf8e" providerId="LiveId" clId="{A8E48294-97BE-4D8D-B7EE-A8543105A5CF}" dt="2023-10-23T22:57:29.578" v="1605" actId="21"/>
          <ac:picMkLst>
            <pc:docMk/>
            <pc:sldMk cId="3037737581" sldId="292"/>
            <ac:picMk id="11" creationId="{B478E671-B117-64BB-6B9D-2AD3F99FC747}"/>
          </ac:picMkLst>
        </pc:picChg>
        <pc:picChg chg="add del mod">
          <ac:chgData name="yusupha Juwara" userId="c5a21a6c2b32cf8e" providerId="LiveId" clId="{A8E48294-97BE-4D8D-B7EE-A8543105A5CF}" dt="2023-10-23T22:58:23.840" v="1608"/>
          <ac:picMkLst>
            <pc:docMk/>
            <pc:sldMk cId="3037737581" sldId="292"/>
            <ac:picMk id="18" creationId="{B03FF5F5-2526-087A-FFA5-DB480F476B3A}"/>
          </ac:picMkLst>
        </pc:picChg>
        <pc:picChg chg="add del mod">
          <ac:chgData name="yusupha Juwara" userId="c5a21a6c2b32cf8e" providerId="LiveId" clId="{A8E48294-97BE-4D8D-B7EE-A8543105A5CF}" dt="2023-10-23T22:59:15.389" v="1612" actId="21"/>
          <ac:picMkLst>
            <pc:docMk/>
            <pc:sldMk cId="3037737581" sldId="292"/>
            <ac:picMk id="21" creationId="{982880E9-EEB0-A5A4-EEC4-23AAFB3A561F}"/>
          </ac:picMkLst>
        </pc:picChg>
        <pc:picChg chg="add mod">
          <ac:chgData name="yusupha Juwara" userId="c5a21a6c2b32cf8e" providerId="LiveId" clId="{A8E48294-97BE-4D8D-B7EE-A8543105A5CF}" dt="2023-10-23T22:59:44.026" v="1618" actId="1076"/>
          <ac:picMkLst>
            <pc:docMk/>
            <pc:sldMk cId="3037737581" sldId="292"/>
            <ac:picMk id="27" creationId="{9371CF25-EF9E-2EF4-2853-07C79A2F3462}"/>
          </ac:picMkLst>
        </pc:picChg>
      </pc:sldChg>
      <pc:sldChg chg="addSp delSp modSp new mod setBg">
        <pc:chgData name="yusupha Juwara" userId="c5a21a6c2b32cf8e" providerId="LiveId" clId="{A8E48294-97BE-4D8D-B7EE-A8543105A5CF}" dt="2023-10-23T23:06:31.154" v="1651"/>
        <pc:sldMkLst>
          <pc:docMk/>
          <pc:sldMk cId="1218674194" sldId="293"/>
        </pc:sldMkLst>
        <pc:spChg chg="del">
          <ac:chgData name="yusupha Juwara" userId="c5a21a6c2b32cf8e" providerId="LiveId" clId="{A8E48294-97BE-4D8D-B7EE-A8543105A5CF}" dt="2023-10-23T23:05:34.825" v="1646" actId="21"/>
          <ac:spMkLst>
            <pc:docMk/>
            <pc:sldMk cId="1218674194" sldId="293"/>
            <ac:spMk id="2" creationId="{77EAE302-801E-C381-8BED-BBA244A34A52}"/>
          </ac:spMkLst>
        </pc:spChg>
        <pc:spChg chg="del">
          <ac:chgData name="yusupha Juwara" userId="c5a21a6c2b32cf8e" providerId="LiveId" clId="{A8E48294-97BE-4D8D-B7EE-A8543105A5CF}" dt="2023-10-23T23:05:39.348" v="1647" actId="21"/>
          <ac:spMkLst>
            <pc:docMk/>
            <pc:sldMk cId="1218674194" sldId="293"/>
            <ac:spMk id="3" creationId="{2C0807D4-697C-730A-6784-E63E8A083F67}"/>
          </ac:spMkLst>
        </pc:spChg>
        <pc:spChg chg="del mod">
          <ac:chgData name="yusupha Juwara" userId="c5a21a6c2b32cf8e" providerId="LiveId" clId="{A8E48294-97BE-4D8D-B7EE-A8543105A5CF}" dt="2023-10-23T23:06:24.216" v="1650" actId="21"/>
          <ac:spMkLst>
            <pc:docMk/>
            <pc:sldMk cId="1218674194" sldId="293"/>
            <ac:spMk id="4" creationId="{A772A9B0-7BAE-DA9D-9BF1-9129F3F96BEB}"/>
          </ac:spMkLst>
        </pc:spChg>
        <pc:spChg chg="del mod">
          <ac:chgData name="yusupha Juwara" userId="c5a21a6c2b32cf8e" providerId="LiveId" clId="{A8E48294-97BE-4D8D-B7EE-A8543105A5CF}" dt="2023-10-23T23:06:24.216" v="1650" actId="21"/>
          <ac:spMkLst>
            <pc:docMk/>
            <pc:sldMk cId="1218674194" sldId="293"/>
            <ac:spMk id="5" creationId="{73402012-5FD5-0106-9A1C-354BF82E8C24}"/>
          </ac:spMkLst>
        </pc:spChg>
        <pc:spChg chg="del mod">
          <ac:chgData name="yusupha Juwara" userId="c5a21a6c2b32cf8e" providerId="LiveId" clId="{A8E48294-97BE-4D8D-B7EE-A8543105A5CF}" dt="2023-10-23T23:06:24.216" v="1650" actId="21"/>
          <ac:spMkLst>
            <pc:docMk/>
            <pc:sldMk cId="1218674194" sldId="293"/>
            <ac:spMk id="6" creationId="{91AF8D27-A1E7-3105-02D3-84A18E475489}"/>
          </ac:spMkLst>
        </pc:spChg>
        <pc:spChg chg="add mod">
          <ac:chgData name="yusupha Juwara" userId="c5a21a6c2b32cf8e" providerId="LiveId" clId="{A8E48294-97BE-4D8D-B7EE-A8543105A5CF}" dt="2023-10-23T23:06:31.154" v="1651"/>
          <ac:spMkLst>
            <pc:docMk/>
            <pc:sldMk cId="1218674194" sldId="293"/>
            <ac:spMk id="7" creationId="{41486D09-A4D7-1A58-DE35-D335B5729333}"/>
          </ac:spMkLst>
        </pc:spChg>
        <pc:spChg chg="add mod">
          <ac:chgData name="yusupha Juwara" userId="c5a21a6c2b32cf8e" providerId="LiveId" clId="{A8E48294-97BE-4D8D-B7EE-A8543105A5CF}" dt="2023-10-23T23:06:31.154" v="1651"/>
          <ac:spMkLst>
            <pc:docMk/>
            <pc:sldMk cId="1218674194" sldId="293"/>
            <ac:spMk id="8" creationId="{0C67349B-C08E-6F72-591C-AFCD81019D07}"/>
          </ac:spMkLst>
        </pc:spChg>
        <pc:spChg chg="add mod">
          <ac:chgData name="yusupha Juwara" userId="c5a21a6c2b32cf8e" providerId="LiveId" clId="{A8E48294-97BE-4D8D-B7EE-A8543105A5CF}" dt="2023-10-23T23:06:31.154" v="1651"/>
          <ac:spMkLst>
            <pc:docMk/>
            <pc:sldMk cId="1218674194" sldId="293"/>
            <ac:spMk id="9" creationId="{6F8E73DC-BD8B-1E5C-1D85-926F176AD7AD}"/>
          </ac:spMkLst>
        </pc:spChg>
        <pc:picChg chg="add mod ord">
          <ac:chgData name="yusupha Juwara" userId="c5a21a6c2b32cf8e" providerId="LiveId" clId="{A8E48294-97BE-4D8D-B7EE-A8543105A5CF}" dt="2023-10-23T23:06:07.012" v="1649" actId="26606"/>
          <ac:picMkLst>
            <pc:docMk/>
            <pc:sldMk cId="1218674194" sldId="293"/>
            <ac:picMk id="14338" creationId="{A955436D-E33F-24A0-2C1E-773CC980DA10}"/>
          </ac:picMkLst>
        </pc:picChg>
        <pc:cxnChg chg="add">
          <ac:chgData name="yusupha Juwara" userId="c5a21a6c2b32cf8e" providerId="LiveId" clId="{A8E48294-97BE-4D8D-B7EE-A8543105A5CF}" dt="2023-10-23T23:06:07.012" v="1649" actId="26606"/>
          <ac:cxnSpMkLst>
            <pc:docMk/>
            <pc:sldMk cId="1218674194" sldId="293"/>
            <ac:cxnSpMk id="14343" creationId="{22F6364A-B358-4BEE-B158-0734D2C938D4}"/>
          </ac:cxnSpMkLst>
        </pc:cxnChg>
      </pc:sldChg>
      <pc:sldChg chg="addSp modSp new del mod setBg">
        <pc:chgData name="yusupha Juwara" userId="c5a21a6c2b32cf8e" providerId="LiveId" clId="{A8E48294-97BE-4D8D-B7EE-A8543105A5CF}" dt="2023-10-23T22:47:06.833" v="1589" actId="2696"/>
        <pc:sldMkLst>
          <pc:docMk/>
          <pc:sldMk cId="2784612847" sldId="293"/>
        </pc:sldMkLst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2" creationId="{8B9397CE-404D-BF11-6982-C92E37971783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3" creationId="{B3D900F0-4063-965E-BC7B-665392402A8B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4" creationId="{D94EF4DE-AE0A-2D6E-ABB4-7D04F79CE433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5" creationId="{4DB54C0F-1CE1-2F98-D495-8C8B5DE022FB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6" creationId="{AE9E46E7-CCBE-CB9C-D921-ADD5C3FF3520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2" creationId="{5C9B446A-6343-4E56-90BA-061E4DDF0FFB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4" creationId="{3EC72A1B-03D3-499C-B4BF-AC68EEC22B10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6" creationId="{216322C2-3CF0-4D33-BF90-3F384CF6D232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8" creationId="{55D4142C-5077-457F-A6AD-3FECFDB39685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20" creationId="{7A5F0580-5EE9-419F-96EE-B6529EF6E7D0}"/>
          </ac:spMkLst>
        </pc:spChg>
        <pc:picChg chg="add mod ord">
          <ac:chgData name="yusupha Juwara" userId="c5a21a6c2b32cf8e" providerId="LiveId" clId="{A8E48294-97BE-4D8D-B7EE-A8543105A5CF}" dt="2023-10-23T22:45:02.599" v="1582" actId="26606"/>
          <ac:picMkLst>
            <pc:docMk/>
            <pc:sldMk cId="2784612847" sldId="293"/>
            <ac:picMk id="7" creationId="{C3C38B94-240C-C4C1-A0A0-ED3D64BA3D65}"/>
          </ac:picMkLst>
        </pc:picChg>
      </pc:sldChg>
      <pc:sldChg chg="addSp delSp modSp new del mod setBg">
        <pc:chgData name="yusupha Juwara" userId="c5a21a6c2b32cf8e" providerId="LiveId" clId="{A8E48294-97BE-4D8D-B7EE-A8543105A5CF}" dt="2023-10-23T23:05:21.578" v="1644" actId="2696"/>
        <pc:sldMkLst>
          <pc:docMk/>
          <pc:sldMk cId="3709693744" sldId="293"/>
        </pc:sldMkLst>
        <pc:spChg chg="add del mod">
          <ac:chgData name="yusupha Juwara" userId="c5a21a6c2b32cf8e" providerId="LiveId" clId="{A8E48294-97BE-4D8D-B7EE-A8543105A5CF}" dt="2023-10-23T23:05:07.657" v="1643" actId="21"/>
          <ac:spMkLst>
            <pc:docMk/>
            <pc:sldMk cId="3709693744" sldId="293"/>
            <ac:spMk id="2" creationId="{351F0943-F65A-5ECB-F6ED-9A492919AB2D}"/>
          </ac:spMkLst>
        </pc:spChg>
        <pc:spChg chg="del">
          <ac:chgData name="yusupha Juwara" userId="c5a21a6c2b32cf8e" providerId="LiveId" clId="{A8E48294-97BE-4D8D-B7EE-A8543105A5CF}" dt="2023-10-23T23:03:47.294" v="1638"/>
          <ac:spMkLst>
            <pc:docMk/>
            <pc:sldMk cId="3709693744" sldId="293"/>
            <ac:spMk id="3" creationId="{08513D80-07B1-4A83-37EA-2254250743C9}"/>
          </ac:spMkLst>
        </pc:spChg>
        <pc:spChg chg="del mod ord">
          <ac:chgData name="yusupha Juwara" userId="c5a21a6c2b32cf8e" providerId="LiveId" clId="{A8E48294-97BE-4D8D-B7EE-A8543105A5CF}" dt="2023-10-23T23:04:31.824" v="1640" actId="21"/>
          <ac:spMkLst>
            <pc:docMk/>
            <pc:sldMk cId="3709693744" sldId="293"/>
            <ac:spMk id="4" creationId="{F78AB8B4-1231-EB10-73F1-9FCA65EDE2CD}"/>
          </ac:spMkLst>
        </pc:spChg>
        <pc:spChg chg="del mod">
          <ac:chgData name="yusupha Juwara" userId="c5a21a6c2b32cf8e" providerId="LiveId" clId="{A8E48294-97BE-4D8D-B7EE-A8543105A5CF}" dt="2023-10-23T23:04:31.824" v="1640" actId="21"/>
          <ac:spMkLst>
            <pc:docMk/>
            <pc:sldMk cId="3709693744" sldId="293"/>
            <ac:spMk id="5" creationId="{EA249EC6-97D4-1CC2-4271-4E5BFE5F353B}"/>
          </ac:spMkLst>
        </pc:spChg>
        <pc:spChg chg="del mod">
          <ac:chgData name="yusupha Juwara" userId="c5a21a6c2b32cf8e" providerId="LiveId" clId="{A8E48294-97BE-4D8D-B7EE-A8543105A5CF}" dt="2023-10-23T23:04:31.824" v="1640" actId="21"/>
          <ac:spMkLst>
            <pc:docMk/>
            <pc:sldMk cId="3709693744" sldId="293"/>
            <ac:spMk id="6" creationId="{DD3F316C-4B5A-2900-032A-0D1C14B11691}"/>
          </ac:spMkLst>
        </pc:spChg>
        <pc:spChg chg="add mod">
          <ac:chgData name="yusupha Juwara" userId="c5a21a6c2b32cf8e" providerId="LiveId" clId="{A8E48294-97BE-4D8D-B7EE-A8543105A5CF}" dt="2023-10-23T23:04:41.902" v="1641"/>
          <ac:spMkLst>
            <pc:docMk/>
            <pc:sldMk cId="3709693744" sldId="293"/>
            <ac:spMk id="7" creationId="{D3F145A2-7545-0C34-505E-65358EB0AE99}"/>
          </ac:spMkLst>
        </pc:spChg>
        <pc:spChg chg="add mod">
          <ac:chgData name="yusupha Juwara" userId="c5a21a6c2b32cf8e" providerId="LiveId" clId="{A8E48294-97BE-4D8D-B7EE-A8543105A5CF}" dt="2023-10-23T23:04:41.902" v="1641"/>
          <ac:spMkLst>
            <pc:docMk/>
            <pc:sldMk cId="3709693744" sldId="293"/>
            <ac:spMk id="8" creationId="{D1950DAF-8091-1738-2B28-087438149937}"/>
          </ac:spMkLst>
        </pc:spChg>
        <pc:spChg chg="add mod">
          <ac:chgData name="yusupha Juwara" userId="c5a21a6c2b32cf8e" providerId="LiveId" clId="{A8E48294-97BE-4D8D-B7EE-A8543105A5CF}" dt="2023-10-23T23:04:41.902" v="1641"/>
          <ac:spMkLst>
            <pc:docMk/>
            <pc:sldMk cId="3709693744" sldId="293"/>
            <ac:spMk id="9" creationId="{7BB02DD0-8203-24CB-FD1B-512650BDB5C0}"/>
          </ac:spMkLst>
        </pc:spChg>
        <pc:spChg chg="add del mod">
          <ac:chgData name="yusupha Juwara" userId="c5a21a6c2b32cf8e" providerId="LiveId" clId="{A8E48294-97BE-4D8D-B7EE-A8543105A5CF}" dt="2023-10-23T23:05:07.657" v="1643" actId="21"/>
          <ac:spMkLst>
            <pc:docMk/>
            <pc:sldMk cId="3709693744" sldId="293"/>
            <ac:spMk id="10" creationId="{A1E0B929-3C22-B4F9-7500-5E8CA9EBDFB2}"/>
          </ac:spMkLst>
        </pc:spChg>
        <pc:spChg chg="add">
          <ac:chgData name="yusupha Juwara" userId="c5a21a6c2b32cf8e" providerId="LiveId" clId="{A8E48294-97BE-4D8D-B7EE-A8543105A5CF}" dt="2023-10-23T23:04:20.827" v="1639" actId="26606"/>
          <ac:spMkLst>
            <pc:docMk/>
            <pc:sldMk cId="3709693744" sldId="293"/>
            <ac:spMk id="13319" creationId="{D4771268-CB57-404A-9271-370EB28F6090}"/>
          </ac:spMkLst>
        </pc:spChg>
        <pc:picChg chg="add mod ord">
          <ac:chgData name="yusupha Juwara" userId="c5a21a6c2b32cf8e" providerId="LiveId" clId="{A8E48294-97BE-4D8D-B7EE-A8543105A5CF}" dt="2023-10-23T23:04:20.827" v="1639" actId="26606"/>
          <ac:picMkLst>
            <pc:docMk/>
            <pc:sldMk cId="3709693744" sldId="293"/>
            <ac:picMk id="13314" creationId="{66A48D8F-2346-DA26-40D7-6A698D3905ED}"/>
          </ac:picMkLst>
        </pc:picChg>
      </pc:sldChg>
      <pc:sldChg chg="addSp delSp modSp new mod setBg">
        <pc:chgData name="yusupha Juwara" userId="c5a21a6c2b32cf8e" providerId="LiveId" clId="{A8E48294-97BE-4D8D-B7EE-A8543105A5CF}" dt="2023-10-23T23:08:54.544" v="1658"/>
        <pc:sldMkLst>
          <pc:docMk/>
          <pc:sldMk cId="2112491238" sldId="294"/>
        </pc:sldMkLst>
        <pc:spChg chg="del">
          <ac:chgData name="yusupha Juwara" userId="c5a21a6c2b32cf8e" providerId="LiveId" clId="{A8E48294-97BE-4D8D-B7EE-A8543105A5CF}" dt="2023-10-23T23:07:27.847" v="1653" actId="21"/>
          <ac:spMkLst>
            <pc:docMk/>
            <pc:sldMk cId="2112491238" sldId="294"/>
            <ac:spMk id="2" creationId="{4D815F4A-6206-3144-3F2B-E94C85DD7461}"/>
          </ac:spMkLst>
        </pc:spChg>
        <pc:spChg chg="del">
          <ac:chgData name="yusupha Juwara" userId="c5a21a6c2b32cf8e" providerId="LiveId" clId="{A8E48294-97BE-4D8D-B7EE-A8543105A5CF}" dt="2023-10-23T23:07:27.847" v="1653" actId="21"/>
          <ac:spMkLst>
            <pc:docMk/>
            <pc:sldMk cId="2112491238" sldId="294"/>
            <ac:spMk id="3" creationId="{C9614F5D-A61B-B596-C76C-C1B3E32E518C}"/>
          </ac:spMkLst>
        </pc:spChg>
        <pc:spChg chg="del">
          <ac:chgData name="yusupha Juwara" userId="c5a21a6c2b32cf8e" providerId="LiveId" clId="{A8E48294-97BE-4D8D-B7EE-A8543105A5CF}" dt="2023-10-23T23:07:27.847" v="1653" actId="21"/>
          <ac:spMkLst>
            <pc:docMk/>
            <pc:sldMk cId="2112491238" sldId="294"/>
            <ac:spMk id="4" creationId="{2702D6E8-4A46-39CC-1AF2-9BC99855EE30}"/>
          </ac:spMkLst>
        </pc:spChg>
        <pc:spChg chg="del mod ord">
          <ac:chgData name="yusupha Juwara" userId="c5a21a6c2b32cf8e" providerId="LiveId" clId="{A8E48294-97BE-4D8D-B7EE-A8543105A5CF}" dt="2023-10-23T23:08:45.401" v="1657" actId="21"/>
          <ac:spMkLst>
            <pc:docMk/>
            <pc:sldMk cId="2112491238" sldId="294"/>
            <ac:spMk id="5" creationId="{DF9A40FF-B76A-4E0A-F71F-5FA44B1FE7EB}"/>
          </ac:spMkLst>
        </pc:spChg>
        <pc:spChg chg="del mod">
          <ac:chgData name="yusupha Juwara" userId="c5a21a6c2b32cf8e" providerId="LiveId" clId="{A8E48294-97BE-4D8D-B7EE-A8543105A5CF}" dt="2023-10-23T23:08:45.401" v="1657" actId="21"/>
          <ac:spMkLst>
            <pc:docMk/>
            <pc:sldMk cId="2112491238" sldId="294"/>
            <ac:spMk id="6" creationId="{9C42B44E-88E8-47BD-D711-3DB7BD3A2280}"/>
          </ac:spMkLst>
        </pc:spChg>
        <pc:spChg chg="del mod">
          <ac:chgData name="yusupha Juwara" userId="c5a21a6c2b32cf8e" providerId="LiveId" clId="{A8E48294-97BE-4D8D-B7EE-A8543105A5CF}" dt="2023-10-23T23:08:45.401" v="1657" actId="21"/>
          <ac:spMkLst>
            <pc:docMk/>
            <pc:sldMk cId="2112491238" sldId="294"/>
            <ac:spMk id="7" creationId="{58FACC51-D3F1-B7E7-3C47-EE814517A8B9}"/>
          </ac:spMkLst>
        </pc:spChg>
        <pc:spChg chg="add mod">
          <ac:chgData name="yusupha Juwara" userId="c5a21a6c2b32cf8e" providerId="LiveId" clId="{A8E48294-97BE-4D8D-B7EE-A8543105A5CF}" dt="2023-10-23T23:08:54.544" v="1658"/>
          <ac:spMkLst>
            <pc:docMk/>
            <pc:sldMk cId="2112491238" sldId="294"/>
            <ac:spMk id="8" creationId="{496D350F-A276-BE42-A407-97CC2D2D0B75}"/>
          </ac:spMkLst>
        </pc:spChg>
        <pc:spChg chg="add mod">
          <ac:chgData name="yusupha Juwara" userId="c5a21a6c2b32cf8e" providerId="LiveId" clId="{A8E48294-97BE-4D8D-B7EE-A8543105A5CF}" dt="2023-10-23T23:08:54.544" v="1658"/>
          <ac:spMkLst>
            <pc:docMk/>
            <pc:sldMk cId="2112491238" sldId="294"/>
            <ac:spMk id="9" creationId="{73DF90E5-6042-4A5A-5642-90A23279C14F}"/>
          </ac:spMkLst>
        </pc:spChg>
        <pc:spChg chg="add mod">
          <ac:chgData name="yusupha Juwara" userId="c5a21a6c2b32cf8e" providerId="LiveId" clId="{A8E48294-97BE-4D8D-B7EE-A8543105A5CF}" dt="2023-10-23T23:08:54.544" v="1658"/>
          <ac:spMkLst>
            <pc:docMk/>
            <pc:sldMk cId="2112491238" sldId="294"/>
            <ac:spMk id="10" creationId="{41AA3E24-8A37-83B6-0CEB-00652911A2D4}"/>
          </ac:spMkLst>
        </pc:spChg>
        <pc:spChg chg="add">
          <ac:chgData name="yusupha Juwara" userId="c5a21a6c2b32cf8e" providerId="LiveId" clId="{A8E48294-97BE-4D8D-B7EE-A8543105A5CF}" dt="2023-10-23T23:08:01.050" v="1655" actId="26606"/>
          <ac:spMkLst>
            <pc:docMk/>
            <pc:sldMk cId="2112491238" sldId="294"/>
            <ac:spMk id="15367" creationId="{69D184B2-2226-4E31-BCCB-444330767440}"/>
          </ac:spMkLst>
        </pc:spChg>
        <pc:spChg chg="add">
          <ac:chgData name="yusupha Juwara" userId="c5a21a6c2b32cf8e" providerId="LiveId" clId="{A8E48294-97BE-4D8D-B7EE-A8543105A5CF}" dt="2023-10-23T23:08:01.050" v="1655" actId="26606"/>
          <ac:spMkLst>
            <pc:docMk/>
            <pc:sldMk cId="2112491238" sldId="294"/>
            <ac:spMk id="15369" creationId="{1AC4D4E3-486A-464A-8EC8-D44881097267}"/>
          </ac:spMkLst>
        </pc:spChg>
        <pc:spChg chg="add">
          <ac:chgData name="yusupha Juwara" userId="c5a21a6c2b32cf8e" providerId="LiveId" clId="{A8E48294-97BE-4D8D-B7EE-A8543105A5CF}" dt="2023-10-23T23:08:01.050" v="1655" actId="26606"/>
          <ac:spMkLst>
            <pc:docMk/>
            <pc:sldMk cId="2112491238" sldId="294"/>
            <ac:spMk id="15371" creationId="{864DE13E-58EB-4475-B79C-0D4FC651239B}"/>
          </ac:spMkLst>
        </pc:spChg>
        <pc:picChg chg="add mod ord">
          <ac:chgData name="yusupha Juwara" userId="c5a21a6c2b32cf8e" providerId="LiveId" clId="{A8E48294-97BE-4D8D-B7EE-A8543105A5CF}" dt="2023-10-23T23:08:07.827" v="1656" actId="1076"/>
          <ac:picMkLst>
            <pc:docMk/>
            <pc:sldMk cId="2112491238" sldId="294"/>
            <ac:picMk id="15362" creationId="{07B483CF-BC1D-44D7-69B2-ED888929590D}"/>
          </ac:picMkLst>
        </pc:picChg>
      </pc:sldChg>
      <pc:sldChg chg="addSp delSp modSp new mod setBg">
        <pc:chgData name="yusupha Juwara" userId="c5a21a6c2b32cf8e" providerId="LiveId" clId="{A8E48294-97BE-4D8D-B7EE-A8543105A5CF}" dt="2023-10-23T23:13:08.222" v="1673"/>
        <pc:sldMkLst>
          <pc:docMk/>
          <pc:sldMk cId="1422064920" sldId="295"/>
        </pc:sldMkLst>
        <pc:spChg chg="del">
          <ac:chgData name="yusupha Juwara" userId="c5a21a6c2b32cf8e" providerId="LiveId" clId="{A8E48294-97BE-4D8D-B7EE-A8543105A5CF}" dt="2023-10-23T23:09:29.137" v="1660" actId="21"/>
          <ac:spMkLst>
            <pc:docMk/>
            <pc:sldMk cId="1422064920" sldId="295"/>
            <ac:spMk id="2" creationId="{5A20C699-05CE-41CE-8982-2EBAB5CA703B}"/>
          </ac:spMkLst>
        </pc:spChg>
        <pc:spChg chg="del">
          <ac:chgData name="yusupha Juwara" userId="c5a21a6c2b32cf8e" providerId="LiveId" clId="{A8E48294-97BE-4D8D-B7EE-A8543105A5CF}" dt="2023-10-23T23:09:29.137" v="1660" actId="21"/>
          <ac:spMkLst>
            <pc:docMk/>
            <pc:sldMk cId="1422064920" sldId="295"/>
            <ac:spMk id="3" creationId="{DF5CD803-B26C-ED13-5396-67E41F9BFAF7}"/>
          </ac:spMkLst>
        </pc:spChg>
        <pc:spChg chg="del mod ord">
          <ac:chgData name="yusupha Juwara" userId="c5a21a6c2b32cf8e" providerId="LiveId" clId="{A8E48294-97BE-4D8D-B7EE-A8543105A5CF}" dt="2023-10-23T23:12:54.365" v="1669" actId="21"/>
          <ac:spMkLst>
            <pc:docMk/>
            <pc:sldMk cId="1422064920" sldId="295"/>
            <ac:spMk id="4" creationId="{1CD9F806-482F-56DF-F10B-EAD11B7C0797}"/>
          </ac:spMkLst>
        </pc:spChg>
        <pc:spChg chg="del mod">
          <ac:chgData name="yusupha Juwara" userId="c5a21a6c2b32cf8e" providerId="LiveId" clId="{A8E48294-97BE-4D8D-B7EE-A8543105A5CF}" dt="2023-10-23T23:12:49.133" v="1668" actId="21"/>
          <ac:spMkLst>
            <pc:docMk/>
            <pc:sldMk cId="1422064920" sldId="295"/>
            <ac:spMk id="5" creationId="{A2BA64F3-1100-4E8B-4DF5-59E2C0C09070}"/>
          </ac:spMkLst>
        </pc:spChg>
        <pc:spChg chg="del mod">
          <ac:chgData name="yusupha Juwara" userId="c5a21a6c2b32cf8e" providerId="LiveId" clId="{A8E48294-97BE-4D8D-B7EE-A8543105A5CF}" dt="2023-10-23T23:13:00.927" v="1672" actId="21"/>
          <ac:spMkLst>
            <pc:docMk/>
            <pc:sldMk cId="1422064920" sldId="295"/>
            <ac:spMk id="6" creationId="{7453C10F-1449-B186-8AF6-FDC632429274}"/>
          </ac:spMkLst>
        </pc:spChg>
        <pc:spChg chg="add mod">
          <ac:chgData name="yusupha Juwara" userId="c5a21a6c2b32cf8e" providerId="LiveId" clId="{A8E48294-97BE-4D8D-B7EE-A8543105A5CF}" dt="2023-10-23T23:13:08.222" v="1673"/>
          <ac:spMkLst>
            <pc:docMk/>
            <pc:sldMk cId="1422064920" sldId="295"/>
            <ac:spMk id="7" creationId="{E7BBB6B4-D9E6-17C5-88A6-C2E9AB5E7B0C}"/>
          </ac:spMkLst>
        </pc:spChg>
        <pc:spChg chg="add mod">
          <ac:chgData name="yusupha Juwara" userId="c5a21a6c2b32cf8e" providerId="LiveId" clId="{A8E48294-97BE-4D8D-B7EE-A8543105A5CF}" dt="2023-10-23T23:13:08.222" v="1673"/>
          <ac:spMkLst>
            <pc:docMk/>
            <pc:sldMk cId="1422064920" sldId="295"/>
            <ac:spMk id="8" creationId="{75BDC099-4D4F-5720-2C75-F26B2E144DD5}"/>
          </ac:spMkLst>
        </pc:spChg>
        <pc:spChg chg="add mod">
          <ac:chgData name="yusupha Juwara" userId="c5a21a6c2b32cf8e" providerId="LiveId" clId="{A8E48294-97BE-4D8D-B7EE-A8543105A5CF}" dt="2023-10-23T23:13:08.222" v="1673"/>
          <ac:spMkLst>
            <pc:docMk/>
            <pc:sldMk cId="1422064920" sldId="295"/>
            <ac:spMk id="9" creationId="{9CEEAAC4-B98C-4A80-C087-979C41A9A97C}"/>
          </ac:spMkLst>
        </pc:spChg>
        <pc:spChg chg="add del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391" creationId="{69D184B2-2226-4E31-BCCB-444330767440}"/>
          </ac:spMkLst>
        </pc:spChg>
        <pc:spChg chg="add del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393" creationId="{1AC4D4E3-486A-464A-8EC8-D44881097267}"/>
          </ac:spMkLst>
        </pc:spChg>
        <pc:spChg chg="add del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395" creationId="{864DE13E-58EB-4475-B79C-0D4FC651239B}"/>
          </ac:spMkLst>
        </pc:spChg>
        <pc:spChg chg="add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400" creationId="{8DAAB828-02C8-4111-AC14-FF5ACEDDFE37}"/>
          </ac:spMkLst>
        </pc:spChg>
        <pc:grpChg chg="add">
          <ac:chgData name="yusupha Juwara" userId="c5a21a6c2b32cf8e" providerId="LiveId" clId="{A8E48294-97BE-4D8D-B7EE-A8543105A5CF}" dt="2023-10-23T23:12:25.872" v="1664" actId="26606"/>
          <ac:grpSpMkLst>
            <pc:docMk/>
            <pc:sldMk cId="1422064920" sldId="295"/>
            <ac:grpSpMk id="16402" creationId="{C32D4553-E775-4F16-9A6F-FED8D166A5B7}"/>
          </ac:grpSpMkLst>
        </pc:grpChg>
        <pc:picChg chg="add mod ord">
          <ac:chgData name="yusupha Juwara" userId="c5a21a6c2b32cf8e" providerId="LiveId" clId="{A8E48294-97BE-4D8D-B7EE-A8543105A5CF}" dt="2023-10-23T23:12:39.851" v="1666" actId="1076"/>
          <ac:picMkLst>
            <pc:docMk/>
            <pc:sldMk cId="1422064920" sldId="295"/>
            <ac:picMk id="16386" creationId="{0C999AF5-9DED-8334-A0A6-CD3106C0CEB8}"/>
          </ac:picMkLst>
        </pc:picChg>
      </pc:sldChg>
      <pc:sldChg chg="addSp delSp modSp new mod setBg">
        <pc:chgData name="yusupha Juwara" userId="c5a21a6c2b32cf8e" providerId="LiveId" clId="{A8E48294-97BE-4D8D-B7EE-A8543105A5CF}" dt="2023-10-24T11:48:51.689" v="2861" actId="255"/>
        <pc:sldMkLst>
          <pc:docMk/>
          <pc:sldMk cId="3935590322" sldId="296"/>
        </pc:sldMkLst>
        <pc:spChg chg="add mod">
          <ac:chgData name="yusupha Juwara" userId="c5a21a6c2b32cf8e" providerId="LiveId" clId="{A8E48294-97BE-4D8D-B7EE-A8543105A5CF}" dt="2023-10-24T11:48:51.689" v="2861" actId="255"/>
          <ac:spMkLst>
            <pc:docMk/>
            <pc:sldMk cId="3935590322" sldId="296"/>
            <ac:spMk id="2" creationId="{1B692C13-3DB4-3248-6A47-91DD2D947BBD}"/>
          </ac:spMkLst>
        </pc:spChg>
        <pc:spChg chg="del mod">
          <ac:chgData name="yusupha Juwara" userId="c5a21a6c2b32cf8e" providerId="LiveId" clId="{A8E48294-97BE-4D8D-B7EE-A8543105A5CF}" dt="2023-10-23T23:16:16.316" v="1681" actId="21"/>
          <ac:spMkLst>
            <pc:docMk/>
            <pc:sldMk cId="3935590322" sldId="296"/>
            <ac:spMk id="2" creationId="{556DE515-B756-AE52-95B5-74E5A6DD98F0}"/>
          </ac:spMkLst>
        </pc:spChg>
        <pc:spChg chg="del mod">
          <ac:chgData name="yusupha Juwara" userId="c5a21a6c2b32cf8e" providerId="LiveId" clId="{A8E48294-97BE-4D8D-B7EE-A8543105A5CF}" dt="2023-10-23T23:16:11.799" v="1680" actId="21"/>
          <ac:spMkLst>
            <pc:docMk/>
            <pc:sldMk cId="3935590322" sldId="296"/>
            <ac:spMk id="3" creationId="{2E04B599-DD2A-36EF-6735-CFDB96124C6B}"/>
          </ac:spMkLst>
        </pc:spChg>
        <pc:spChg chg="del mod">
          <ac:chgData name="yusupha Juwara" userId="c5a21a6c2b32cf8e" providerId="LiveId" clId="{A8E48294-97BE-4D8D-B7EE-A8543105A5CF}" dt="2023-10-23T23:17:12.446" v="1686" actId="21"/>
          <ac:spMkLst>
            <pc:docMk/>
            <pc:sldMk cId="3935590322" sldId="296"/>
            <ac:spMk id="4" creationId="{EF0F4376-4EAC-FF1D-8B9F-477913876B56}"/>
          </ac:spMkLst>
        </pc:spChg>
        <pc:spChg chg="del mod">
          <ac:chgData name="yusupha Juwara" userId="c5a21a6c2b32cf8e" providerId="LiveId" clId="{A8E48294-97BE-4D8D-B7EE-A8543105A5CF}" dt="2023-10-23T23:17:12.446" v="1686" actId="21"/>
          <ac:spMkLst>
            <pc:docMk/>
            <pc:sldMk cId="3935590322" sldId="296"/>
            <ac:spMk id="5" creationId="{4853BAAC-8CE3-0C12-4EBE-D89BFF5D57A8}"/>
          </ac:spMkLst>
        </pc:spChg>
        <pc:spChg chg="del mod">
          <ac:chgData name="yusupha Juwara" userId="c5a21a6c2b32cf8e" providerId="LiveId" clId="{A8E48294-97BE-4D8D-B7EE-A8543105A5CF}" dt="2023-10-23T23:17:12.446" v="1686" actId="21"/>
          <ac:spMkLst>
            <pc:docMk/>
            <pc:sldMk cId="3935590322" sldId="296"/>
            <ac:spMk id="6" creationId="{0A97E843-21C1-A779-318F-D3CAD2E4FB92}"/>
          </ac:spMkLst>
        </pc:spChg>
        <pc:spChg chg="add mod">
          <ac:chgData name="yusupha Juwara" userId="c5a21a6c2b32cf8e" providerId="LiveId" clId="{A8E48294-97BE-4D8D-B7EE-A8543105A5CF}" dt="2023-10-23T23:17:19.615" v="1687"/>
          <ac:spMkLst>
            <pc:docMk/>
            <pc:sldMk cId="3935590322" sldId="296"/>
            <ac:spMk id="8" creationId="{A20C449A-E4D1-F55B-A6D9-4D2FA43FE571}"/>
          </ac:spMkLst>
        </pc:spChg>
        <pc:spChg chg="add mod">
          <ac:chgData name="yusupha Juwara" userId="c5a21a6c2b32cf8e" providerId="LiveId" clId="{A8E48294-97BE-4D8D-B7EE-A8543105A5CF}" dt="2023-10-23T23:17:19.615" v="1687"/>
          <ac:spMkLst>
            <pc:docMk/>
            <pc:sldMk cId="3935590322" sldId="296"/>
            <ac:spMk id="9" creationId="{288025E7-CEBB-365F-1856-F21EFEC04020}"/>
          </ac:spMkLst>
        </pc:spChg>
        <pc:spChg chg="add mod">
          <ac:chgData name="yusupha Juwara" userId="c5a21a6c2b32cf8e" providerId="LiveId" clId="{A8E48294-97BE-4D8D-B7EE-A8543105A5CF}" dt="2023-10-23T23:17:19.615" v="1687"/>
          <ac:spMkLst>
            <pc:docMk/>
            <pc:sldMk cId="3935590322" sldId="296"/>
            <ac:spMk id="10" creationId="{8BE53A08-2D94-996F-D38F-440685D3CD61}"/>
          </ac:spMkLst>
        </pc:spChg>
        <pc:picChg chg="add mod ord">
          <ac:chgData name="yusupha Juwara" userId="c5a21a6c2b32cf8e" providerId="LiveId" clId="{A8E48294-97BE-4D8D-B7EE-A8543105A5CF}" dt="2023-10-23T23:17:05.625" v="1685" actId="26606"/>
          <ac:picMkLst>
            <pc:docMk/>
            <pc:sldMk cId="3935590322" sldId="296"/>
            <ac:picMk id="7" creationId="{A9DF4019-2A56-E80D-D599-5A05BD6D952C}"/>
          </ac:picMkLst>
        </pc:picChg>
        <pc:picChg chg="add del mod">
          <ac:chgData name="yusupha Juwara" userId="c5a21a6c2b32cf8e" providerId="LiveId" clId="{A8E48294-97BE-4D8D-B7EE-A8543105A5CF}" dt="2023-10-23T23:16:18.371" v="1683" actId="21"/>
          <ac:picMkLst>
            <pc:docMk/>
            <pc:sldMk cId="3935590322" sldId="296"/>
            <ac:picMk id="17410" creationId="{C546C435-2150-33BC-C1B1-73A4B04F8C91}"/>
          </ac:picMkLst>
        </pc:picChg>
        <pc:cxnChg chg="add">
          <ac:chgData name="yusupha Juwara" userId="c5a21a6c2b32cf8e" providerId="LiveId" clId="{A8E48294-97BE-4D8D-B7EE-A8543105A5CF}" dt="2023-10-23T23:17:05.625" v="1685" actId="26606"/>
          <ac:cxnSpMkLst>
            <pc:docMk/>
            <pc:sldMk cId="3935590322" sldId="296"/>
            <ac:cxnSpMk id="12" creationId="{22F6364A-B358-4BEE-B158-0734D2C938D4}"/>
          </ac:cxnSpMkLst>
        </pc:cxnChg>
      </pc:sldChg>
      <pc:sldChg chg="addSp delSp modSp new del mod setBg">
        <pc:chgData name="yusupha Juwara" userId="c5a21a6c2b32cf8e" providerId="LiveId" clId="{A8E48294-97BE-4D8D-B7EE-A8543105A5CF}" dt="2023-10-23T23:27:46.981" v="1825" actId="2696"/>
        <pc:sldMkLst>
          <pc:docMk/>
          <pc:sldMk cId="3429576003" sldId="297"/>
        </pc:sldMkLst>
        <pc:spChg chg="mod">
          <ac:chgData name="yusupha Juwara" userId="c5a21a6c2b32cf8e" providerId="LiveId" clId="{A8E48294-97BE-4D8D-B7EE-A8543105A5CF}" dt="2023-10-23T23:27:07.087" v="1819" actId="26606"/>
          <ac:spMkLst>
            <pc:docMk/>
            <pc:sldMk cId="3429576003" sldId="297"/>
            <ac:spMk id="2" creationId="{ED96D488-D186-3E72-5FB3-7E1E98378841}"/>
          </ac:spMkLst>
        </pc:spChg>
        <pc:spChg chg="del">
          <ac:chgData name="yusupha Juwara" userId="c5a21a6c2b32cf8e" providerId="LiveId" clId="{A8E48294-97BE-4D8D-B7EE-A8543105A5CF}" dt="2023-10-23T23:26:21.207" v="1818"/>
          <ac:spMkLst>
            <pc:docMk/>
            <pc:sldMk cId="3429576003" sldId="297"/>
            <ac:spMk id="3" creationId="{04E7674D-E141-E6DE-811E-6001360F5E19}"/>
          </ac:spMkLst>
        </pc:spChg>
        <pc:spChg chg="del mod">
          <ac:chgData name="yusupha Juwara" userId="c5a21a6c2b32cf8e" providerId="LiveId" clId="{A8E48294-97BE-4D8D-B7EE-A8543105A5CF}" dt="2023-10-23T23:27:14.425" v="1820" actId="21"/>
          <ac:spMkLst>
            <pc:docMk/>
            <pc:sldMk cId="3429576003" sldId="297"/>
            <ac:spMk id="4" creationId="{4ECFF7C8-AAFD-C199-81E4-4A14F2F54AD6}"/>
          </ac:spMkLst>
        </pc:spChg>
        <pc:spChg chg="del mod">
          <ac:chgData name="yusupha Juwara" userId="c5a21a6c2b32cf8e" providerId="LiveId" clId="{A8E48294-97BE-4D8D-B7EE-A8543105A5CF}" dt="2023-10-23T23:27:14.425" v="1820" actId="21"/>
          <ac:spMkLst>
            <pc:docMk/>
            <pc:sldMk cId="3429576003" sldId="297"/>
            <ac:spMk id="5" creationId="{7C95F955-FFEF-885F-F1E7-BE2B87FC9743}"/>
          </ac:spMkLst>
        </pc:spChg>
        <pc:spChg chg="del mod">
          <ac:chgData name="yusupha Juwara" userId="c5a21a6c2b32cf8e" providerId="LiveId" clId="{A8E48294-97BE-4D8D-B7EE-A8543105A5CF}" dt="2023-10-23T23:27:14.425" v="1820" actId="21"/>
          <ac:spMkLst>
            <pc:docMk/>
            <pc:sldMk cId="3429576003" sldId="297"/>
            <ac:spMk id="6" creationId="{62814522-FB11-5063-8AE8-50F30C5C38C8}"/>
          </ac:spMkLst>
        </pc:spChg>
        <pc:spChg chg="add">
          <ac:chgData name="yusupha Juwara" userId="c5a21a6c2b32cf8e" providerId="LiveId" clId="{A8E48294-97BE-4D8D-B7EE-A8543105A5CF}" dt="2023-10-23T23:27:07.087" v="1819" actId="26606"/>
          <ac:spMkLst>
            <pc:docMk/>
            <pc:sldMk cId="3429576003" sldId="297"/>
            <ac:spMk id="18439" creationId="{F0DCC097-1DB8-4B6D-85D0-6FBA0E1CA4BA}"/>
          </ac:spMkLst>
        </pc:spChg>
        <pc:spChg chg="add">
          <ac:chgData name="yusupha Juwara" userId="c5a21a6c2b32cf8e" providerId="LiveId" clId="{A8E48294-97BE-4D8D-B7EE-A8543105A5CF}" dt="2023-10-23T23:27:07.087" v="1819" actId="26606"/>
          <ac:spMkLst>
            <pc:docMk/>
            <pc:sldMk cId="3429576003" sldId="297"/>
            <ac:spMk id="18441" creationId="{E0B58608-23C8-4441-994D-C6823EEE1DB7}"/>
          </ac:spMkLst>
        </pc:spChg>
        <pc:picChg chg="add mod ord">
          <ac:chgData name="yusupha Juwara" userId="c5a21a6c2b32cf8e" providerId="LiveId" clId="{A8E48294-97BE-4D8D-B7EE-A8543105A5CF}" dt="2023-10-23T23:27:07.087" v="1819" actId="26606"/>
          <ac:picMkLst>
            <pc:docMk/>
            <pc:sldMk cId="3429576003" sldId="297"/>
            <ac:picMk id="18434" creationId="{14EA87D9-9E39-6B0A-5DA4-1AA26F2954C1}"/>
          </ac:picMkLst>
        </pc:picChg>
      </pc:sldChg>
      <pc:sldChg chg="addSp delSp modSp new mod">
        <pc:chgData name="yusupha Juwara" userId="c5a21a6c2b32cf8e" providerId="LiveId" clId="{A8E48294-97BE-4D8D-B7EE-A8543105A5CF}" dt="2023-10-24T11:49:11.442" v="2875" actId="20577"/>
        <pc:sldMkLst>
          <pc:docMk/>
          <pc:sldMk cId="1980604297" sldId="298"/>
        </pc:sldMkLst>
        <pc:spChg chg="del">
          <ac:chgData name="yusupha Juwara" userId="c5a21a6c2b32cf8e" providerId="LiveId" clId="{A8E48294-97BE-4D8D-B7EE-A8543105A5CF}" dt="2023-10-23T23:27:27.744" v="1822" actId="21"/>
          <ac:spMkLst>
            <pc:docMk/>
            <pc:sldMk cId="1980604297" sldId="298"/>
            <ac:spMk id="2" creationId="{DA2B7807-8EDB-1275-5E6B-15D9A04E135C}"/>
          </ac:spMkLst>
        </pc:spChg>
        <pc:spChg chg="del">
          <ac:chgData name="yusupha Juwara" userId="c5a21a6c2b32cf8e" providerId="LiveId" clId="{A8E48294-97BE-4D8D-B7EE-A8543105A5CF}" dt="2023-10-23T23:27:27.744" v="1822" actId="21"/>
          <ac:spMkLst>
            <pc:docMk/>
            <pc:sldMk cId="1980604297" sldId="298"/>
            <ac:spMk id="3" creationId="{2DC52AC0-9108-398C-A225-44124E386AA4}"/>
          </ac:spMkLst>
        </pc:spChg>
        <pc:spChg chg="add mod">
          <ac:chgData name="yusupha Juwara" userId="c5a21a6c2b32cf8e" providerId="LiveId" clId="{A8E48294-97BE-4D8D-B7EE-A8543105A5CF}" dt="2023-10-23T23:27:39.911" v="1824" actId="14100"/>
          <ac:spMkLst>
            <pc:docMk/>
            <pc:sldMk cId="1980604297" sldId="298"/>
            <ac:spMk id="7" creationId="{88651F8A-E216-14D5-5EE6-75B300EC46BA}"/>
          </ac:spMkLst>
        </pc:spChg>
        <pc:spChg chg="add mod">
          <ac:chgData name="yusupha Juwara" userId="c5a21a6c2b32cf8e" providerId="LiveId" clId="{A8E48294-97BE-4D8D-B7EE-A8543105A5CF}" dt="2023-10-23T23:27:39.911" v="1824" actId="14100"/>
          <ac:spMkLst>
            <pc:docMk/>
            <pc:sldMk cId="1980604297" sldId="298"/>
            <ac:spMk id="8" creationId="{DB593F01-1315-7D38-CDE9-5EE8B38BF546}"/>
          </ac:spMkLst>
        </pc:spChg>
        <pc:spChg chg="add mod">
          <ac:chgData name="yusupha Juwara" userId="c5a21a6c2b32cf8e" providerId="LiveId" clId="{A8E48294-97BE-4D8D-B7EE-A8543105A5CF}" dt="2023-10-24T11:49:11.442" v="2875" actId="20577"/>
          <ac:spMkLst>
            <pc:docMk/>
            <pc:sldMk cId="1980604297" sldId="298"/>
            <ac:spMk id="9" creationId="{069196C4-F9F7-D819-E654-E5E45B9B8C32}"/>
          </ac:spMkLst>
        </pc:spChg>
        <pc:picChg chg="add mod">
          <ac:chgData name="yusupha Juwara" userId="c5a21a6c2b32cf8e" providerId="LiveId" clId="{A8E48294-97BE-4D8D-B7EE-A8543105A5CF}" dt="2023-10-23T23:27:39.911" v="1824" actId="14100"/>
          <ac:picMkLst>
            <pc:docMk/>
            <pc:sldMk cId="1980604297" sldId="298"/>
            <ac:picMk id="10" creationId="{64E53FE6-ED02-AAA6-91E7-0BD0FECC1548}"/>
          </ac:picMkLst>
        </pc:picChg>
      </pc:sldChg>
      <pc:sldChg chg="addSp delSp modSp new del mod setBg">
        <pc:chgData name="yusupha Juwara" userId="c5a21a6c2b32cf8e" providerId="LiveId" clId="{A8E48294-97BE-4D8D-B7EE-A8543105A5CF}" dt="2023-10-24T07:38:22.211" v="2539" actId="2696"/>
        <pc:sldMkLst>
          <pc:docMk/>
          <pc:sldMk cId="1899314191" sldId="299"/>
        </pc:sldMkLst>
        <pc:spChg chg="mod">
          <ac:chgData name="yusupha Juwara" userId="c5a21a6c2b32cf8e" providerId="LiveId" clId="{A8E48294-97BE-4D8D-B7EE-A8543105A5CF}" dt="2023-10-24T07:02:29.778" v="2361" actId="26606"/>
          <ac:spMkLst>
            <pc:docMk/>
            <pc:sldMk cId="1899314191" sldId="299"/>
            <ac:spMk id="2" creationId="{39CB9249-D0BB-DD14-7ACE-D3A984572475}"/>
          </ac:spMkLst>
        </pc:spChg>
        <pc:spChg chg="del">
          <ac:chgData name="yusupha Juwara" userId="c5a21a6c2b32cf8e" providerId="LiveId" clId="{A8E48294-97BE-4D8D-B7EE-A8543105A5CF}" dt="2023-10-24T07:00:55.908" v="2340"/>
          <ac:spMkLst>
            <pc:docMk/>
            <pc:sldMk cId="1899314191" sldId="299"/>
            <ac:spMk id="3" creationId="{56358CD3-09AD-EB9F-F01E-75461180B5E7}"/>
          </ac:spMkLst>
        </pc:spChg>
        <pc:spChg chg="del mod">
          <ac:chgData name="yusupha Juwara" userId="c5a21a6c2b32cf8e" providerId="LiveId" clId="{A8E48294-97BE-4D8D-B7EE-A8543105A5CF}" dt="2023-10-24T07:04:27.137" v="2383" actId="21"/>
          <ac:spMkLst>
            <pc:docMk/>
            <pc:sldMk cId="1899314191" sldId="299"/>
            <ac:spMk id="4" creationId="{AD134D9B-631A-2303-418D-7E760659F080}"/>
          </ac:spMkLst>
        </pc:spChg>
        <pc:spChg chg="del mod">
          <ac:chgData name="yusupha Juwara" userId="c5a21a6c2b32cf8e" providerId="LiveId" clId="{A8E48294-97BE-4D8D-B7EE-A8543105A5CF}" dt="2023-10-24T07:04:23.967" v="2381" actId="21"/>
          <ac:spMkLst>
            <pc:docMk/>
            <pc:sldMk cId="1899314191" sldId="299"/>
            <ac:spMk id="5" creationId="{5798058D-A7C6-9D6A-F2BB-74381114B10F}"/>
          </ac:spMkLst>
        </pc:spChg>
        <pc:spChg chg="del mod">
          <ac:chgData name="yusupha Juwara" userId="c5a21a6c2b32cf8e" providerId="LiveId" clId="{A8E48294-97BE-4D8D-B7EE-A8543105A5CF}" dt="2023-10-24T07:04:21.417" v="2380" actId="21"/>
          <ac:spMkLst>
            <pc:docMk/>
            <pc:sldMk cId="1899314191" sldId="299"/>
            <ac:spMk id="6" creationId="{F11CB78F-F535-C7DD-4E5C-0412AE1DE79C}"/>
          </ac:spMkLst>
        </pc:spChg>
        <pc:spChg chg="add">
          <ac:chgData name="yusupha Juwara" userId="c5a21a6c2b32cf8e" providerId="LiveId" clId="{A8E48294-97BE-4D8D-B7EE-A8543105A5CF}" dt="2023-10-24T07:02:29.778" v="2361" actId="26606"/>
          <ac:spMkLst>
            <pc:docMk/>
            <pc:sldMk cId="1899314191" sldId="299"/>
            <ac:spMk id="19463" creationId="{BEE73255-8084-4DF9-BB0B-15EAC92E2CB9}"/>
          </ac:spMkLst>
        </pc:spChg>
        <pc:spChg chg="add">
          <ac:chgData name="yusupha Juwara" userId="c5a21a6c2b32cf8e" providerId="LiveId" clId="{A8E48294-97BE-4D8D-B7EE-A8543105A5CF}" dt="2023-10-24T07:02:29.778" v="2361" actId="26606"/>
          <ac:spMkLst>
            <pc:docMk/>
            <pc:sldMk cId="1899314191" sldId="299"/>
            <ac:spMk id="19465" creationId="{67048353-8981-459A-9BC6-9711CE462E06}"/>
          </ac:spMkLst>
        </pc:spChg>
        <pc:picChg chg="add mod ord">
          <ac:chgData name="yusupha Juwara" userId="c5a21a6c2b32cf8e" providerId="LiveId" clId="{A8E48294-97BE-4D8D-B7EE-A8543105A5CF}" dt="2023-10-24T07:02:29.778" v="2361" actId="26606"/>
          <ac:picMkLst>
            <pc:docMk/>
            <pc:sldMk cId="1899314191" sldId="299"/>
            <ac:picMk id="19458" creationId="{D12A484D-404E-03C5-44C0-8D3330A81E34}"/>
          </ac:picMkLst>
        </pc:picChg>
      </pc:sldChg>
      <pc:sldChg chg="addSp delSp modSp new mod setBg">
        <pc:chgData name="yusupha Juwara" userId="c5a21a6c2b32cf8e" providerId="LiveId" clId="{A8E48294-97BE-4D8D-B7EE-A8543105A5CF}" dt="2023-10-24T07:05:06.697" v="2387"/>
        <pc:sldMkLst>
          <pc:docMk/>
          <pc:sldMk cId="48871540" sldId="300"/>
        </pc:sldMkLst>
        <pc:spChg chg="del">
          <ac:chgData name="yusupha Juwara" userId="c5a21a6c2b32cf8e" providerId="LiveId" clId="{A8E48294-97BE-4D8D-B7EE-A8543105A5CF}" dt="2023-10-24T07:02:55.538" v="2363" actId="21"/>
          <ac:spMkLst>
            <pc:docMk/>
            <pc:sldMk cId="48871540" sldId="300"/>
            <ac:spMk id="2" creationId="{CD66BCA6-B3CB-859D-71C0-F92680C0294F}"/>
          </ac:spMkLst>
        </pc:spChg>
        <pc:spChg chg="del">
          <ac:chgData name="yusupha Juwara" userId="c5a21a6c2b32cf8e" providerId="LiveId" clId="{A8E48294-97BE-4D8D-B7EE-A8543105A5CF}" dt="2023-10-24T07:02:55.538" v="2363" actId="21"/>
          <ac:spMkLst>
            <pc:docMk/>
            <pc:sldMk cId="48871540" sldId="300"/>
            <ac:spMk id="3" creationId="{3366F1E0-07AA-F849-AC20-E4E8F0346A06}"/>
          </ac:spMkLst>
        </pc:spChg>
        <pc:spChg chg="del mod">
          <ac:chgData name="yusupha Juwara" userId="c5a21a6c2b32cf8e" providerId="LiveId" clId="{A8E48294-97BE-4D8D-B7EE-A8543105A5CF}" dt="2023-10-24T07:04:59.280" v="2386" actId="21"/>
          <ac:spMkLst>
            <pc:docMk/>
            <pc:sldMk cId="48871540" sldId="300"/>
            <ac:spMk id="4" creationId="{97A43533-455E-313A-2773-55F240AC41D9}"/>
          </ac:spMkLst>
        </pc:spChg>
        <pc:spChg chg="del mod">
          <ac:chgData name="yusupha Juwara" userId="c5a21a6c2b32cf8e" providerId="LiveId" clId="{A8E48294-97BE-4D8D-B7EE-A8543105A5CF}" dt="2023-10-24T07:04:59.280" v="2386" actId="21"/>
          <ac:spMkLst>
            <pc:docMk/>
            <pc:sldMk cId="48871540" sldId="300"/>
            <ac:spMk id="5" creationId="{F72AD4C5-0137-9C74-97C9-0AF89CD972F5}"/>
          </ac:spMkLst>
        </pc:spChg>
        <pc:spChg chg="del mod">
          <ac:chgData name="yusupha Juwara" userId="c5a21a6c2b32cf8e" providerId="LiveId" clId="{A8E48294-97BE-4D8D-B7EE-A8543105A5CF}" dt="2023-10-24T07:04:59.280" v="2386" actId="21"/>
          <ac:spMkLst>
            <pc:docMk/>
            <pc:sldMk cId="48871540" sldId="300"/>
            <ac:spMk id="6" creationId="{C7026947-B5E6-095B-33E8-66FA9806E300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7" creationId="{454F6620-B240-A607-58DE-8A04FFAE991F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8" creationId="{410FD227-2DAD-88E5-DB4C-695E0F8E9181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9" creationId="{D9A35171-648B-0F17-BA28-9F27C6C3862F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11" creationId="{B209FE81-159F-A8BE-3E4B-43BE4A291897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12" creationId="{381E284D-9A1F-2D62-7AE9-C40F88D0DF6B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13" creationId="{B5F671B8-FA4B-57D5-CB6E-2D6D3619ACC4}"/>
          </ac:spMkLst>
        </pc:spChg>
        <pc:spChg chg="add del mod">
          <ac:chgData name="yusupha Juwara" userId="c5a21a6c2b32cf8e" providerId="LiveId" clId="{A8E48294-97BE-4D8D-B7EE-A8543105A5CF}" dt="2023-10-24T07:03:25.593" v="2366" actId="21"/>
          <ac:spMkLst>
            <pc:docMk/>
            <pc:sldMk cId="48871540" sldId="300"/>
            <ac:spMk id="14" creationId="{E5CDFB84-AF1E-5BB9-D727-F84630DE7136}"/>
          </ac:spMkLst>
        </pc:spChg>
        <pc:spChg chg="add del mod">
          <ac:chgData name="yusupha Juwara" userId="c5a21a6c2b32cf8e" providerId="LiveId" clId="{A8E48294-97BE-4D8D-B7EE-A8543105A5CF}" dt="2023-10-24T07:03:25.593" v="2366" actId="21"/>
          <ac:spMkLst>
            <pc:docMk/>
            <pc:sldMk cId="48871540" sldId="300"/>
            <ac:spMk id="15" creationId="{1B9D8E10-63EC-0ECE-F1DE-F3BA58135A5E}"/>
          </ac:spMkLst>
        </pc:spChg>
        <pc:spChg chg="add del mod">
          <ac:chgData name="yusupha Juwara" userId="c5a21a6c2b32cf8e" providerId="LiveId" clId="{A8E48294-97BE-4D8D-B7EE-A8543105A5CF}" dt="2023-10-24T07:04:41.747" v="2385" actId="26606"/>
          <ac:spMkLst>
            <pc:docMk/>
            <pc:sldMk cId="48871540" sldId="300"/>
            <ac:spMk id="16" creationId="{18F8CD7F-BAB6-42A1-5AC7-4F6087FF6C47}"/>
          </ac:spMkLst>
        </pc:spChg>
        <pc:spChg chg="add mod ord">
          <ac:chgData name="yusupha Juwara" userId="c5a21a6c2b32cf8e" providerId="LiveId" clId="{A8E48294-97BE-4D8D-B7EE-A8543105A5CF}" dt="2023-10-24T07:04:41.747" v="2385" actId="26606"/>
          <ac:spMkLst>
            <pc:docMk/>
            <pc:sldMk cId="48871540" sldId="300"/>
            <ac:spMk id="17" creationId="{AB0215EE-E474-59B2-AB03-2811BBD82ED2}"/>
          </ac:spMkLst>
        </pc:spChg>
        <pc:spChg chg="add del mod">
          <ac:chgData name="yusupha Juwara" userId="c5a21a6c2b32cf8e" providerId="LiveId" clId="{A8E48294-97BE-4D8D-B7EE-A8543105A5CF}" dt="2023-10-24T07:04:41.747" v="2385" actId="26606"/>
          <ac:spMkLst>
            <pc:docMk/>
            <pc:sldMk cId="48871540" sldId="300"/>
            <ac:spMk id="18" creationId="{2840E256-5556-08B9-9437-180924BDEA02}"/>
          </ac:spMkLst>
        </pc:spChg>
        <pc:spChg chg="add mod">
          <ac:chgData name="yusupha Juwara" userId="c5a21a6c2b32cf8e" providerId="LiveId" clId="{A8E48294-97BE-4D8D-B7EE-A8543105A5CF}" dt="2023-10-24T07:05:06.697" v="2387"/>
          <ac:spMkLst>
            <pc:docMk/>
            <pc:sldMk cId="48871540" sldId="300"/>
            <ac:spMk id="20" creationId="{9434E316-20A0-F140-359E-68F355CCF13C}"/>
          </ac:spMkLst>
        </pc:spChg>
        <pc:spChg chg="add mod">
          <ac:chgData name="yusupha Juwara" userId="c5a21a6c2b32cf8e" providerId="LiveId" clId="{A8E48294-97BE-4D8D-B7EE-A8543105A5CF}" dt="2023-10-24T07:05:06.697" v="2387"/>
          <ac:spMkLst>
            <pc:docMk/>
            <pc:sldMk cId="48871540" sldId="300"/>
            <ac:spMk id="21" creationId="{AC691CAB-9D81-08F9-4A30-D298D023DCF8}"/>
          </ac:spMkLst>
        </pc:spChg>
        <pc:spChg chg="add mod">
          <ac:chgData name="yusupha Juwara" userId="c5a21a6c2b32cf8e" providerId="LiveId" clId="{A8E48294-97BE-4D8D-B7EE-A8543105A5CF}" dt="2023-10-24T07:05:06.697" v="2387"/>
          <ac:spMkLst>
            <pc:docMk/>
            <pc:sldMk cId="48871540" sldId="300"/>
            <ac:spMk id="22" creationId="{582103AF-1B56-13BD-7D48-F7FD36CF61C8}"/>
          </ac:spMkLst>
        </pc:spChg>
        <pc:picChg chg="add del mod">
          <ac:chgData name="yusupha Juwara" userId="c5a21a6c2b32cf8e" providerId="LiveId" clId="{A8E48294-97BE-4D8D-B7EE-A8543105A5CF}" dt="2023-10-24T07:04:07.768" v="2379"/>
          <ac:picMkLst>
            <pc:docMk/>
            <pc:sldMk cId="48871540" sldId="300"/>
            <ac:picMk id="10" creationId="{9D3FA22A-A2F0-2E44-83EC-31DD163AE55F}"/>
          </ac:picMkLst>
        </pc:picChg>
        <pc:picChg chg="add mod ord">
          <ac:chgData name="yusupha Juwara" userId="c5a21a6c2b32cf8e" providerId="LiveId" clId="{A8E48294-97BE-4D8D-B7EE-A8543105A5CF}" dt="2023-10-24T07:04:41.747" v="2385" actId="26606"/>
          <ac:picMkLst>
            <pc:docMk/>
            <pc:sldMk cId="48871540" sldId="300"/>
            <ac:picMk id="19" creationId="{06A67A73-03F1-29DD-64BB-16D4686898D4}"/>
          </ac:picMkLst>
        </pc:picChg>
        <pc:cxnChg chg="add">
          <ac:chgData name="yusupha Juwara" userId="c5a21a6c2b32cf8e" providerId="LiveId" clId="{A8E48294-97BE-4D8D-B7EE-A8543105A5CF}" dt="2023-10-24T07:04:41.747" v="2385" actId="26606"/>
          <ac:cxnSpMkLst>
            <pc:docMk/>
            <pc:sldMk cId="48871540" sldId="300"/>
            <ac:cxnSpMk id="24" creationId="{192712F8-36FA-35DF-0CE8-4098D93322A3}"/>
          </ac:cxnSpMkLst>
        </pc:cxnChg>
      </pc:sldChg>
      <pc:sldChg chg="addSp delSp modSp new mod setBg modAnim">
        <pc:chgData name="yusupha Juwara" userId="c5a21a6c2b32cf8e" providerId="LiveId" clId="{A8E48294-97BE-4D8D-B7EE-A8543105A5CF}" dt="2023-10-24T12:17:37.098" v="2962"/>
        <pc:sldMkLst>
          <pc:docMk/>
          <pc:sldMk cId="1227973259" sldId="301"/>
        </pc:sldMkLst>
        <pc:spChg chg="mod">
          <ac:chgData name="yusupha Juwara" userId="c5a21a6c2b32cf8e" providerId="LiveId" clId="{A8E48294-97BE-4D8D-B7EE-A8543105A5CF}" dt="2023-10-24T07:13:03.116" v="2416" actId="26606"/>
          <ac:spMkLst>
            <pc:docMk/>
            <pc:sldMk cId="1227973259" sldId="301"/>
            <ac:spMk id="2" creationId="{3163F47D-AECD-68EF-A7CA-0B905AD31833}"/>
          </ac:spMkLst>
        </pc:spChg>
        <pc:spChg chg="mod">
          <ac:chgData name="yusupha Juwara" userId="c5a21a6c2b32cf8e" providerId="LiveId" clId="{A8E48294-97BE-4D8D-B7EE-A8543105A5CF}" dt="2023-10-24T07:13:03.116" v="2416" actId="26606"/>
          <ac:spMkLst>
            <pc:docMk/>
            <pc:sldMk cId="1227973259" sldId="301"/>
            <ac:spMk id="3" creationId="{A1F77B8F-05CE-2CC6-C506-2EBEE4B66366}"/>
          </ac:spMkLst>
        </pc:spChg>
        <pc:spChg chg="del mod">
          <ac:chgData name="yusupha Juwara" userId="c5a21a6c2b32cf8e" providerId="LiveId" clId="{A8E48294-97BE-4D8D-B7EE-A8543105A5CF}" dt="2023-10-24T07:14:09.859" v="2432" actId="21"/>
          <ac:spMkLst>
            <pc:docMk/>
            <pc:sldMk cId="1227973259" sldId="301"/>
            <ac:spMk id="4" creationId="{17817BD2-920E-9698-9370-1DFD6D7951FC}"/>
          </ac:spMkLst>
        </pc:spChg>
        <pc:spChg chg="del mod">
          <ac:chgData name="yusupha Juwara" userId="c5a21a6c2b32cf8e" providerId="LiveId" clId="{A8E48294-97BE-4D8D-B7EE-A8543105A5CF}" dt="2023-10-24T07:14:09.859" v="2432" actId="21"/>
          <ac:spMkLst>
            <pc:docMk/>
            <pc:sldMk cId="1227973259" sldId="301"/>
            <ac:spMk id="5" creationId="{304D7120-8163-5753-C49A-32CFB51838F3}"/>
          </ac:spMkLst>
        </pc:spChg>
        <pc:spChg chg="del mod">
          <ac:chgData name="yusupha Juwara" userId="c5a21a6c2b32cf8e" providerId="LiveId" clId="{A8E48294-97BE-4D8D-B7EE-A8543105A5CF}" dt="2023-10-24T07:14:09.859" v="2432" actId="21"/>
          <ac:spMkLst>
            <pc:docMk/>
            <pc:sldMk cId="1227973259" sldId="301"/>
            <ac:spMk id="6" creationId="{10B1401E-D16B-0DC6-8E1E-5B159DBC9A85}"/>
          </ac:spMkLst>
        </pc:spChg>
        <pc:spChg chg="add mod">
          <ac:chgData name="yusupha Juwara" userId="c5a21a6c2b32cf8e" providerId="LiveId" clId="{A8E48294-97BE-4D8D-B7EE-A8543105A5CF}" dt="2023-10-24T07:14:17.116" v="2433"/>
          <ac:spMkLst>
            <pc:docMk/>
            <pc:sldMk cId="1227973259" sldId="301"/>
            <ac:spMk id="7" creationId="{D2435CFA-0121-898C-9123-717F860B0FCB}"/>
          </ac:spMkLst>
        </pc:spChg>
        <pc:spChg chg="add mod">
          <ac:chgData name="yusupha Juwara" userId="c5a21a6c2b32cf8e" providerId="LiveId" clId="{A8E48294-97BE-4D8D-B7EE-A8543105A5CF}" dt="2023-10-24T07:14:17.116" v="2433"/>
          <ac:spMkLst>
            <pc:docMk/>
            <pc:sldMk cId="1227973259" sldId="301"/>
            <ac:spMk id="8" creationId="{344DE5F8-B371-BDA2-392E-3B73D0CB11F4}"/>
          </ac:spMkLst>
        </pc:spChg>
        <pc:spChg chg="add mod">
          <ac:chgData name="yusupha Juwara" userId="c5a21a6c2b32cf8e" providerId="LiveId" clId="{A8E48294-97BE-4D8D-B7EE-A8543105A5CF}" dt="2023-10-24T07:14:17.116" v="2433"/>
          <ac:spMkLst>
            <pc:docMk/>
            <pc:sldMk cId="1227973259" sldId="301"/>
            <ac:spMk id="9" creationId="{335FA035-1053-7221-359E-FFD99CE08E25}"/>
          </ac:spMkLst>
        </pc:spChg>
        <pc:picChg chg="add mod ord">
          <ac:chgData name="yusupha Juwara" userId="c5a21a6c2b32cf8e" providerId="LiveId" clId="{A8E48294-97BE-4D8D-B7EE-A8543105A5CF}" dt="2023-10-24T12:16:58.575" v="2956" actId="1076"/>
          <ac:picMkLst>
            <pc:docMk/>
            <pc:sldMk cId="1227973259" sldId="301"/>
            <ac:picMk id="21506" creationId="{CA875150-2D03-FA18-169B-382AAC1C7E58}"/>
          </ac:picMkLst>
        </pc:picChg>
        <pc:picChg chg="add mod ord">
          <ac:chgData name="yusupha Juwara" userId="c5a21a6c2b32cf8e" providerId="LiveId" clId="{A8E48294-97BE-4D8D-B7EE-A8543105A5CF}" dt="2023-10-24T12:17:29.833" v="2960" actId="1076"/>
          <ac:picMkLst>
            <pc:docMk/>
            <pc:sldMk cId="1227973259" sldId="301"/>
            <ac:picMk id="21508" creationId="{3E8784F8-7903-BAE6-E7CC-02BF7C410947}"/>
          </ac:picMkLst>
        </pc:picChg>
        <pc:picChg chg="add mod ord">
          <ac:chgData name="yusupha Juwara" userId="c5a21a6c2b32cf8e" providerId="LiveId" clId="{A8E48294-97BE-4D8D-B7EE-A8543105A5CF}" dt="2023-10-24T07:14:42.576" v="2438" actId="1076"/>
          <ac:picMkLst>
            <pc:docMk/>
            <pc:sldMk cId="1227973259" sldId="301"/>
            <ac:picMk id="21510" creationId="{4E1425CD-B2A3-0D65-1A81-7D27B6C21DC6}"/>
          </ac:picMkLst>
        </pc:picChg>
        <pc:cxnChg chg="add">
          <ac:chgData name="yusupha Juwara" userId="c5a21a6c2b32cf8e" providerId="LiveId" clId="{A8E48294-97BE-4D8D-B7EE-A8543105A5CF}" dt="2023-10-24T07:13:03.116" v="2416" actId="26606"/>
          <ac:cxnSpMkLst>
            <pc:docMk/>
            <pc:sldMk cId="1227973259" sldId="301"/>
            <ac:cxnSpMk id="21515" creationId="{1503BFE4-729B-D9D0-C17B-501E6AF1127A}"/>
          </ac:cxnSpMkLst>
        </pc:cxnChg>
      </pc:sldChg>
      <pc:sldChg chg="addSp delSp modSp new del mod setBg">
        <pc:chgData name="yusupha Juwara" userId="c5a21a6c2b32cf8e" providerId="LiveId" clId="{A8E48294-97BE-4D8D-B7EE-A8543105A5CF}" dt="2023-10-24T07:17:58.225" v="2474" actId="2696"/>
        <pc:sldMkLst>
          <pc:docMk/>
          <pc:sldMk cId="3860880495" sldId="302"/>
        </pc:sldMkLst>
        <pc:spChg chg="del mod">
          <ac:chgData name="yusupha Juwara" userId="c5a21a6c2b32cf8e" providerId="LiveId" clId="{A8E48294-97BE-4D8D-B7EE-A8543105A5CF}" dt="2023-10-24T07:16:56.216" v="2460" actId="21"/>
          <ac:spMkLst>
            <pc:docMk/>
            <pc:sldMk cId="3860880495" sldId="302"/>
            <ac:spMk id="2" creationId="{82927113-FAC4-E23A-353A-46168E107C05}"/>
          </ac:spMkLst>
        </pc:spChg>
        <pc:spChg chg="del">
          <ac:chgData name="yusupha Juwara" userId="c5a21a6c2b32cf8e" providerId="LiveId" clId="{A8E48294-97BE-4D8D-B7EE-A8543105A5CF}" dt="2023-10-24T07:16:36.391" v="2458"/>
          <ac:spMkLst>
            <pc:docMk/>
            <pc:sldMk cId="3860880495" sldId="302"/>
            <ac:spMk id="3" creationId="{C0DA1861-A514-9025-C709-C8CCBE5D64C7}"/>
          </ac:spMkLst>
        </pc:spChg>
        <pc:spChg chg="del mod ord">
          <ac:chgData name="yusupha Juwara" userId="c5a21a6c2b32cf8e" providerId="LiveId" clId="{A8E48294-97BE-4D8D-B7EE-A8543105A5CF}" dt="2023-10-24T07:17:25.030" v="2468" actId="21"/>
          <ac:spMkLst>
            <pc:docMk/>
            <pc:sldMk cId="3860880495" sldId="302"/>
            <ac:spMk id="4" creationId="{FF715CDC-EA34-22DB-9B07-5FB9244E44F3}"/>
          </ac:spMkLst>
        </pc:spChg>
        <pc:spChg chg="del mod">
          <ac:chgData name="yusupha Juwara" userId="c5a21a6c2b32cf8e" providerId="LiveId" clId="{A8E48294-97BE-4D8D-B7EE-A8543105A5CF}" dt="2023-10-24T07:17:22.475" v="2466" actId="21"/>
          <ac:spMkLst>
            <pc:docMk/>
            <pc:sldMk cId="3860880495" sldId="302"/>
            <ac:spMk id="5" creationId="{ED148034-B656-F5E2-64A7-D43BEC904153}"/>
          </ac:spMkLst>
        </pc:spChg>
        <pc:spChg chg="del mod ord">
          <ac:chgData name="yusupha Juwara" userId="c5a21a6c2b32cf8e" providerId="LiveId" clId="{A8E48294-97BE-4D8D-B7EE-A8543105A5CF}" dt="2023-10-24T07:17:26.770" v="2469" actId="21"/>
          <ac:spMkLst>
            <pc:docMk/>
            <pc:sldMk cId="3860880495" sldId="302"/>
            <ac:spMk id="6" creationId="{B7E2FB8A-4D55-413B-CB51-52493953497E}"/>
          </ac:spMkLst>
        </pc:spChg>
        <pc:spChg chg="add del mo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7" creationId="{2421A283-553D-B6F4-665E-938AE57547CC}"/>
          </ac:spMkLst>
        </pc:spChg>
        <pc:spChg chg="add del mo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8" creationId="{96C752D0-F182-CA24-181C-37C67C114AC3}"/>
          </ac:spMkLst>
        </pc:spChg>
        <pc:spChg chg="ad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14" creationId="{B649E800-A5C8-49A0-A453-ED537DA3156A}"/>
          </ac:spMkLst>
        </pc:spChg>
        <pc:spChg chg="ad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16" creationId="{8BA67DD7-B75D-4A30-90A4-EEA9F64AF11B}"/>
          </ac:spMkLst>
        </pc:spChg>
        <pc:grpChg chg="add">
          <ac:chgData name="yusupha Juwara" userId="c5a21a6c2b32cf8e" providerId="LiveId" clId="{A8E48294-97BE-4D8D-B7EE-A8543105A5CF}" dt="2023-10-24T07:17:17.735" v="2464" actId="26606"/>
          <ac:grpSpMkLst>
            <pc:docMk/>
            <pc:sldMk cId="3860880495" sldId="302"/>
            <ac:grpSpMk id="18" creationId="{E8C5FC48-0A3C-4D6D-A0D5-EEE93213DBBE}"/>
          </ac:grpSpMkLst>
        </pc:grpChg>
        <pc:picChg chg="add mod">
          <ac:chgData name="yusupha Juwara" userId="c5a21a6c2b32cf8e" providerId="LiveId" clId="{A8E48294-97BE-4D8D-B7EE-A8543105A5CF}" dt="2023-10-24T07:17:17.768" v="2465" actId="27636"/>
          <ac:picMkLst>
            <pc:docMk/>
            <pc:sldMk cId="3860880495" sldId="302"/>
            <ac:picMk id="9" creationId="{C43E1799-49DC-17D5-AF1A-2412B873A7DB}"/>
          </ac:picMkLst>
        </pc:picChg>
        <pc:picChg chg="add del mod">
          <ac:chgData name="yusupha Juwara" userId="c5a21a6c2b32cf8e" providerId="LiveId" clId="{A8E48294-97BE-4D8D-B7EE-A8543105A5CF}" dt="2023-10-24T07:16:59.956" v="2462" actId="21"/>
          <ac:picMkLst>
            <pc:docMk/>
            <pc:sldMk cId="3860880495" sldId="302"/>
            <ac:picMk id="23554" creationId="{439D23F7-5988-6BD8-85D1-188EE1E73F1F}"/>
          </ac:picMkLst>
        </pc:picChg>
      </pc:sldChg>
      <pc:sldChg chg="addSp delSp modSp new">
        <pc:chgData name="yusupha Juwara" userId="c5a21a6c2b32cf8e" providerId="LiveId" clId="{A8E48294-97BE-4D8D-B7EE-A8543105A5CF}" dt="2023-10-24T07:17:49.065" v="2473" actId="14100"/>
        <pc:sldMkLst>
          <pc:docMk/>
          <pc:sldMk cId="4082199038" sldId="303"/>
        </pc:sldMkLst>
        <pc:spChg chg="del">
          <ac:chgData name="yusupha Juwara" userId="c5a21a6c2b32cf8e" providerId="LiveId" clId="{A8E48294-97BE-4D8D-B7EE-A8543105A5CF}" dt="2023-10-24T07:17:34.780" v="2471" actId="21"/>
          <ac:spMkLst>
            <pc:docMk/>
            <pc:sldMk cId="4082199038" sldId="303"/>
            <ac:spMk id="2" creationId="{DD42565A-B3DF-62FE-52C1-12F608589303}"/>
          </ac:spMkLst>
        </pc:spChg>
        <pc:spChg chg="del">
          <ac:chgData name="yusupha Juwara" userId="c5a21a6c2b32cf8e" providerId="LiveId" clId="{A8E48294-97BE-4D8D-B7EE-A8543105A5CF}" dt="2023-10-24T07:17:34.780" v="2471" actId="21"/>
          <ac:spMkLst>
            <pc:docMk/>
            <pc:sldMk cId="4082199038" sldId="303"/>
            <ac:spMk id="3" creationId="{A1CE8563-9901-9E8D-6F1F-1DF46A8964DC}"/>
          </ac:spMkLst>
        </pc:spChg>
        <pc:spChg chg="add 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7" creationId="{937A7535-B31D-9788-93F2-1E90E09A72A6}"/>
          </ac:spMkLst>
        </pc:spChg>
        <pc:spChg chg="add 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8" creationId="{A4BA3C81-C691-9632-8089-717776875B96}"/>
          </ac:spMkLst>
        </pc:spChg>
        <pc:spChg chg="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11" creationId="{261F8F14-9CC0-78D3-697A-8104FA01D159}"/>
          </ac:spMkLst>
        </pc:spChg>
        <pc:spChg chg="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12" creationId="{8D8F2DDA-51DC-BFAD-FFB2-90DB1D7F44BB}"/>
          </ac:spMkLst>
        </pc:spChg>
        <pc:grpChg chg="add mod">
          <ac:chgData name="yusupha Juwara" userId="c5a21a6c2b32cf8e" providerId="LiveId" clId="{A8E48294-97BE-4D8D-B7EE-A8543105A5CF}" dt="2023-10-24T07:17:49.065" v="2473" actId="14100"/>
          <ac:grpSpMkLst>
            <pc:docMk/>
            <pc:sldMk cId="4082199038" sldId="303"/>
            <ac:grpSpMk id="10" creationId="{9890F47A-C3C6-891A-9E5C-A7D7673458CE}"/>
          </ac:grpSpMkLst>
        </pc:grpChg>
        <pc:picChg chg="add mod">
          <ac:chgData name="yusupha Juwara" userId="c5a21a6c2b32cf8e" providerId="LiveId" clId="{A8E48294-97BE-4D8D-B7EE-A8543105A5CF}" dt="2023-10-24T07:17:49.065" v="2473" actId="14100"/>
          <ac:picMkLst>
            <pc:docMk/>
            <pc:sldMk cId="4082199038" sldId="303"/>
            <ac:picMk id="9" creationId="{4E1B8CE6-E003-0A8B-CA14-16299DDBD3AD}"/>
          </ac:picMkLst>
        </pc:picChg>
      </pc:sldChg>
      <pc:sldChg chg="addSp modSp new mod setBg modAnim">
        <pc:chgData name="yusupha Juwara" userId="c5a21a6c2b32cf8e" providerId="LiveId" clId="{A8E48294-97BE-4D8D-B7EE-A8543105A5CF}" dt="2023-10-24T07:26:42.974" v="2536"/>
        <pc:sldMkLst>
          <pc:docMk/>
          <pc:sldMk cId="1311991055" sldId="304"/>
        </pc:sldMkLst>
        <pc:spChg chg="mod">
          <ac:chgData name="yusupha Juwara" userId="c5a21a6c2b32cf8e" providerId="LiveId" clId="{A8E48294-97BE-4D8D-B7EE-A8543105A5CF}" dt="2023-10-24T07:25:00.144" v="2513" actId="20577"/>
          <ac:spMkLst>
            <pc:docMk/>
            <pc:sldMk cId="1311991055" sldId="304"/>
            <ac:spMk id="2" creationId="{AB967156-A5AC-64EC-4ADA-B103F72282C2}"/>
          </ac:spMkLst>
        </pc:spChg>
        <pc:spChg chg="mod">
          <ac:chgData name="yusupha Juwara" userId="c5a21a6c2b32cf8e" providerId="LiveId" clId="{A8E48294-97BE-4D8D-B7EE-A8543105A5CF}" dt="2023-10-24T07:24:19.674" v="2492" actId="14100"/>
          <ac:spMkLst>
            <pc:docMk/>
            <pc:sldMk cId="1311991055" sldId="304"/>
            <ac:spMk id="3" creationId="{21643918-B9F9-D17C-F656-77F16F200853}"/>
          </ac:spMkLst>
        </pc:spChg>
        <pc:spChg chg="mod">
          <ac:chgData name="yusupha Juwara" userId="c5a21a6c2b32cf8e" providerId="LiveId" clId="{A8E48294-97BE-4D8D-B7EE-A8543105A5CF}" dt="2023-10-24T07:24:08.099" v="2490" actId="26606"/>
          <ac:spMkLst>
            <pc:docMk/>
            <pc:sldMk cId="1311991055" sldId="304"/>
            <ac:spMk id="4" creationId="{ED91EE0D-1F66-0FAA-3D04-E30E7FF0EA0C}"/>
          </ac:spMkLst>
        </pc:spChg>
        <pc:spChg chg="mod">
          <ac:chgData name="yusupha Juwara" userId="c5a21a6c2b32cf8e" providerId="LiveId" clId="{A8E48294-97BE-4D8D-B7EE-A8543105A5CF}" dt="2023-10-24T07:24:08.099" v="2490" actId="26606"/>
          <ac:spMkLst>
            <pc:docMk/>
            <pc:sldMk cId="1311991055" sldId="304"/>
            <ac:spMk id="5" creationId="{9258F6EB-449C-650E-4806-9B0CCD334315}"/>
          </ac:spMkLst>
        </pc:spChg>
        <pc:spChg chg="mod">
          <ac:chgData name="yusupha Juwara" userId="c5a21a6c2b32cf8e" providerId="LiveId" clId="{A8E48294-97BE-4D8D-B7EE-A8543105A5CF}" dt="2023-10-24T07:24:08.099" v="2490" actId="26606"/>
          <ac:spMkLst>
            <pc:docMk/>
            <pc:sldMk cId="1311991055" sldId="304"/>
            <ac:spMk id="6" creationId="{381C5EB1-29EC-AC4B-B399-D8D9CF042B70}"/>
          </ac:spMkLst>
        </pc:spChg>
        <pc:picChg chg="add mod ord">
          <ac:chgData name="yusupha Juwara" userId="c5a21a6c2b32cf8e" providerId="LiveId" clId="{A8E48294-97BE-4D8D-B7EE-A8543105A5CF}" dt="2023-10-24T07:26:08.374" v="2523" actId="1076"/>
          <ac:picMkLst>
            <pc:docMk/>
            <pc:sldMk cId="1311991055" sldId="304"/>
            <ac:picMk id="24578" creationId="{1DB32A9B-707E-3816-839D-0827C6DF2870}"/>
          </ac:picMkLst>
        </pc:picChg>
        <pc:picChg chg="add mod ord">
          <ac:chgData name="yusupha Juwara" userId="c5a21a6c2b32cf8e" providerId="LiveId" clId="{A8E48294-97BE-4D8D-B7EE-A8543105A5CF}" dt="2023-10-24T07:25:30.766" v="2516" actId="1076"/>
          <ac:picMkLst>
            <pc:docMk/>
            <pc:sldMk cId="1311991055" sldId="304"/>
            <ac:picMk id="24580" creationId="{7571969B-254E-B6AD-8E85-6EF603FF3289}"/>
          </ac:picMkLst>
        </pc:picChg>
        <pc:picChg chg="add mod ord">
          <ac:chgData name="yusupha Juwara" userId="c5a21a6c2b32cf8e" providerId="LiveId" clId="{A8E48294-97BE-4D8D-B7EE-A8543105A5CF}" dt="2023-10-24T07:26:39.863" v="2535" actId="1076"/>
          <ac:picMkLst>
            <pc:docMk/>
            <pc:sldMk cId="1311991055" sldId="304"/>
            <ac:picMk id="24582" creationId="{5411B801-2AEF-53C7-4531-470024EA404F}"/>
          </ac:picMkLst>
        </pc:picChg>
        <pc:cxnChg chg="add">
          <ac:chgData name="yusupha Juwara" userId="c5a21a6c2b32cf8e" providerId="LiveId" clId="{A8E48294-97BE-4D8D-B7EE-A8543105A5CF}" dt="2023-10-24T07:24:08.099" v="2490" actId="26606"/>
          <ac:cxnSpMkLst>
            <pc:docMk/>
            <pc:sldMk cId="1311991055" sldId="304"/>
            <ac:cxnSpMk id="24587" creationId="{1503BFE4-729B-D9D0-C17B-501E6AF1127A}"/>
          </ac:cxnSpMkLst>
        </pc:cxnChg>
      </pc:sldChg>
      <pc:sldChg chg="addSp delSp modSp new">
        <pc:chgData name="yusupha Juwara" userId="c5a21a6c2b32cf8e" providerId="LiveId" clId="{A8E48294-97BE-4D8D-B7EE-A8543105A5CF}" dt="2023-10-24T07:41:24.871" v="2548" actId="1076"/>
        <pc:sldMkLst>
          <pc:docMk/>
          <pc:sldMk cId="2080120755" sldId="305"/>
        </pc:sldMkLst>
        <pc:spChg chg="del">
          <ac:chgData name="yusupha Juwara" userId="c5a21a6c2b32cf8e" providerId="LiveId" clId="{A8E48294-97BE-4D8D-B7EE-A8543105A5CF}" dt="2023-10-24T07:40:45.382" v="2542" actId="21"/>
          <ac:spMkLst>
            <pc:docMk/>
            <pc:sldMk cId="2080120755" sldId="305"/>
            <ac:spMk id="2" creationId="{92F19B98-8231-6CB4-0794-D00E60332481}"/>
          </ac:spMkLst>
        </pc:spChg>
        <pc:spChg chg="del">
          <ac:chgData name="yusupha Juwara" userId="c5a21a6c2b32cf8e" providerId="LiveId" clId="{A8E48294-97BE-4D8D-B7EE-A8543105A5CF}" dt="2023-10-24T07:40:41.901" v="2541" actId="21"/>
          <ac:spMkLst>
            <pc:docMk/>
            <pc:sldMk cId="2080120755" sldId="305"/>
            <ac:spMk id="3" creationId="{44380E37-C5E2-9CCE-3500-8CDB97CBC32C}"/>
          </ac:spMkLst>
        </pc:spChg>
        <pc:picChg chg="add mod">
          <ac:chgData name="yusupha Juwara" userId="c5a21a6c2b32cf8e" providerId="LiveId" clId="{A8E48294-97BE-4D8D-B7EE-A8543105A5CF}" dt="2023-10-24T07:41:24.871" v="2548" actId="1076"/>
          <ac:picMkLst>
            <pc:docMk/>
            <pc:sldMk cId="2080120755" sldId="305"/>
            <ac:picMk id="26626" creationId="{CDAB810A-94E7-840E-F07E-3F089472D20E}"/>
          </ac:picMkLst>
        </pc:picChg>
      </pc:sldChg>
      <pc:sldChg chg="addSp delSp modSp new del mod setBg">
        <pc:chgData name="yusupha Juwara" userId="c5a21a6c2b32cf8e" providerId="LiveId" clId="{A8E48294-97BE-4D8D-B7EE-A8543105A5CF}" dt="2023-10-24T07:54:41.274" v="2601" actId="2696"/>
        <pc:sldMkLst>
          <pc:docMk/>
          <pc:sldMk cId="874632953" sldId="306"/>
        </pc:sldMkLst>
        <pc:spChg chg="mod">
          <ac:chgData name="yusupha Juwara" userId="c5a21a6c2b32cf8e" providerId="LiveId" clId="{A8E48294-97BE-4D8D-B7EE-A8543105A5CF}" dt="2023-10-24T07:53:31.469" v="2571" actId="26606"/>
          <ac:spMkLst>
            <pc:docMk/>
            <pc:sldMk cId="874632953" sldId="306"/>
            <ac:spMk id="2" creationId="{30753502-4B7A-05EC-D69E-49B14C87F167}"/>
          </ac:spMkLst>
        </pc:spChg>
        <pc:spChg chg="del">
          <ac:chgData name="yusupha Juwara" userId="c5a21a6c2b32cf8e" providerId="LiveId" clId="{A8E48294-97BE-4D8D-B7EE-A8543105A5CF}" dt="2023-10-24T07:53:13.250" v="2570"/>
          <ac:spMkLst>
            <pc:docMk/>
            <pc:sldMk cId="874632953" sldId="306"/>
            <ac:spMk id="3" creationId="{66DE5601-1DC6-5FEF-7853-33F0DCE4E343}"/>
          </ac:spMkLst>
        </pc:spChg>
        <pc:spChg chg="del mod">
          <ac:chgData name="yusupha Juwara" userId="c5a21a6c2b32cf8e" providerId="LiveId" clId="{A8E48294-97BE-4D8D-B7EE-A8543105A5CF}" dt="2023-10-24T07:53:54.359" v="2575" actId="21"/>
          <ac:spMkLst>
            <pc:docMk/>
            <pc:sldMk cId="874632953" sldId="306"/>
            <ac:spMk id="4" creationId="{A8C9B053-81E4-7E95-8793-06C04A624500}"/>
          </ac:spMkLst>
        </pc:spChg>
        <pc:spChg chg="del mod">
          <ac:chgData name="yusupha Juwara" userId="c5a21a6c2b32cf8e" providerId="LiveId" clId="{A8E48294-97BE-4D8D-B7EE-A8543105A5CF}" dt="2023-10-24T07:53:54.359" v="2575" actId="21"/>
          <ac:spMkLst>
            <pc:docMk/>
            <pc:sldMk cId="874632953" sldId="306"/>
            <ac:spMk id="5" creationId="{CA530D3A-E89B-35E3-FB0C-4C53F5830037}"/>
          </ac:spMkLst>
        </pc:spChg>
        <pc:spChg chg="del mod">
          <ac:chgData name="yusupha Juwara" userId="c5a21a6c2b32cf8e" providerId="LiveId" clId="{A8E48294-97BE-4D8D-B7EE-A8543105A5CF}" dt="2023-10-24T07:53:54.359" v="2575" actId="21"/>
          <ac:spMkLst>
            <pc:docMk/>
            <pc:sldMk cId="874632953" sldId="306"/>
            <ac:spMk id="6" creationId="{D7F62218-3E33-5DD2-4A58-CA468FD5B1B7}"/>
          </ac:spMkLst>
        </pc:spChg>
        <pc:spChg chg="add del">
          <ac:chgData name="yusupha Juwara" userId="c5a21a6c2b32cf8e" providerId="LiveId" clId="{A8E48294-97BE-4D8D-B7EE-A8543105A5CF}" dt="2023-10-24T07:53:35.694" v="2572" actId="21"/>
          <ac:spMkLst>
            <pc:docMk/>
            <pc:sldMk cId="874632953" sldId="306"/>
            <ac:spMk id="27654" creationId="{8FEE2AC0-AA43-CD01-E975-99B391C2B115}"/>
          </ac:spMkLst>
        </pc:spChg>
        <pc:spChg chg="add">
          <ac:chgData name="yusupha Juwara" userId="c5a21a6c2b32cf8e" providerId="LiveId" clId="{A8E48294-97BE-4D8D-B7EE-A8543105A5CF}" dt="2023-10-24T07:53:31.469" v="2571" actId="26606"/>
          <ac:spMkLst>
            <pc:docMk/>
            <pc:sldMk cId="874632953" sldId="306"/>
            <ac:spMk id="27657" creationId="{A8908DB7-C3A6-4FCB-9820-CEE02B398C4A}"/>
          </ac:spMkLst>
        </pc:spChg>
        <pc:spChg chg="add">
          <ac:chgData name="yusupha Juwara" userId="c5a21a6c2b32cf8e" providerId="LiveId" clId="{A8E48294-97BE-4D8D-B7EE-A8543105A5CF}" dt="2023-10-24T07:53:31.469" v="2571" actId="26606"/>
          <ac:spMkLst>
            <pc:docMk/>
            <pc:sldMk cId="874632953" sldId="306"/>
            <ac:spMk id="27659" creationId="{535742DD-1B16-4E9D-B715-0D74B4574A68}"/>
          </ac:spMkLst>
        </pc:spChg>
        <pc:picChg chg="add mod ord">
          <ac:chgData name="yusupha Juwara" userId="c5a21a6c2b32cf8e" providerId="LiveId" clId="{A8E48294-97BE-4D8D-B7EE-A8543105A5CF}" dt="2023-10-24T07:53:31.469" v="2571" actId="26606"/>
          <ac:picMkLst>
            <pc:docMk/>
            <pc:sldMk cId="874632953" sldId="306"/>
            <ac:picMk id="27650" creationId="{643A6301-156D-A051-2CFA-0AA82F366139}"/>
          </ac:picMkLst>
        </pc:picChg>
      </pc:sldChg>
      <pc:sldChg chg="addSp delSp modSp new mod">
        <pc:chgData name="yusupha Juwara" userId="c5a21a6c2b32cf8e" providerId="LiveId" clId="{A8E48294-97BE-4D8D-B7EE-A8543105A5CF}" dt="2023-10-24T11:49:38.001" v="2887" actId="20577"/>
        <pc:sldMkLst>
          <pc:docMk/>
          <pc:sldMk cId="3405795511" sldId="307"/>
        </pc:sldMkLst>
        <pc:spChg chg="del">
          <ac:chgData name="yusupha Juwara" userId="c5a21a6c2b32cf8e" providerId="LiveId" clId="{A8E48294-97BE-4D8D-B7EE-A8543105A5CF}" dt="2023-10-24T07:53:47.694" v="2574" actId="21"/>
          <ac:spMkLst>
            <pc:docMk/>
            <pc:sldMk cId="3405795511" sldId="307"/>
            <ac:spMk id="2" creationId="{37107716-EBFC-14C6-77A1-367E874F361D}"/>
          </ac:spMkLst>
        </pc:spChg>
        <pc:spChg chg="del">
          <ac:chgData name="yusupha Juwara" userId="c5a21a6c2b32cf8e" providerId="LiveId" clId="{A8E48294-97BE-4D8D-B7EE-A8543105A5CF}" dt="2023-10-24T07:53:47.694" v="2574" actId="21"/>
          <ac:spMkLst>
            <pc:docMk/>
            <pc:sldMk cId="3405795511" sldId="307"/>
            <ac:spMk id="3" creationId="{678E1280-3586-65C1-88EF-66D8B6FE37D3}"/>
          </ac:spMkLst>
        </pc:spChg>
        <pc:spChg chg="add mod">
          <ac:chgData name="yusupha Juwara" userId="c5a21a6c2b32cf8e" providerId="LiveId" clId="{A8E48294-97BE-4D8D-B7EE-A8543105A5CF}" dt="2023-10-24T07:54:03.489" v="2577" actId="14100"/>
          <ac:spMkLst>
            <pc:docMk/>
            <pc:sldMk cId="3405795511" sldId="307"/>
            <ac:spMk id="7" creationId="{3700EFE3-5ACA-CE62-D624-0E6B64E68548}"/>
          </ac:spMkLst>
        </pc:spChg>
        <pc:spChg chg="add mod">
          <ac:chgData name="yusupha Juwara" userId="c5a21a6c2b32cf8e" providerId="LiveId" clId="{A8E48294-97BE-4D8D-B7EE-A8543105A5CF}" dt="2023-10-24T11:49:38.001" v="2887" actId="20577"/>
          <ac:spMkLst>
            <pc:docMk/>
            <pc:sldMk cId="3405795511" sldId="307"/>
            <ac:spMk id="8" creationId="{8593BA94-A523-C003-635B-8E7E416A2220}"/>
          </ac:spMkLst>
        </pc:spChg>
        <pc:spChg chg="add mod">
          <ac:chgData name="yusupha Juwara" userId="c5a21a6c2b32cf8e" providerId="LiveId" clId="{A8E48294-97BE-4D8D-B7EE-A8543105A5CF}" dt="2023-10-24T07:54:03.489" v="2577" actId="14100"/>
          <ac:spMkLst>
            <pc:docMk/>
            <pc:sldMk cId="3405795511" sldId="307"/>
            <ac:spMk id="9" creationId="{879922F9-2EA7-0689-2106-FDD1AD5261B6}"/>
          </ac:spMkLst>
        </pc:spChg>
        <pc:picChg chg="add mod">
          <ac:chgData name="yusupha Juwara" userId="c5a21a6c2b32cf8e" providerId="LiveId" clId="{A8E48294-97BE-4D8D-B7EE-A8543105A5CF}" dt="2023-10-24T07:54:03.489" v="2577" actId="14100"/>
          <ac:picMkLst>
            <pc:docMk/>
            <pc:sldMk cId="3405795511" sldId="307"/>
            <ac:picMk id="10" creationId="{259FD8CB-D785-B427-EF37-CD5768BC24DD}"/>
          </ac:picMkLst>
        </pc:picChg>
      </pc:sldChg>
      <pc:sldChg chg="modSp new mod">
        <pc:chgData name="yusupha Juwara" userId="c5a21a6c2b32cf8e" providerId="LiveId" clId="{A8E48294-97BE-4D8D-B7EE-A8543105A5CF}" dt="2023-10-24T11:54:56.172" v="2951" actId="20577"/>
        <pc:sldMkLst>
          <pc:docMk/>
          <pc:sldMk cId="2126626675" sldId="308"/>
        </pc:sldMkLst>
        <pc:spChg chg="mod">
          <ac:chgData name="yusupha Juwara" userId="c5a21a6c2b32cf8e" providerId="LiveId" clId="{A8E48294-97BE-4D8D-B7EE-A8543105A5CF}" dt="2023-10-24T11:54:56.172" v="2951" actId="20577"/>
          <ac:spMkLst>
            <pc:docMk/>
            <pc:sldMk cId="2126626675" sldId="308"/>
            <ac:spMk id="2" creationId="{06F3185A-9DE8-C4FE-9053-D99169BEE6A6}"/>
          </ac:spMkLst>
        </pc:spChg>
        <pc:spChg chg="mod">
          <ac:chgData name="yusupha Juwara" userId="c5a21a6c2b32cf8e" providerId="LiveId" clId="{A8E48294-97BE-4D8D-B7EE-A8543105A5CF}" dt="2023-10-24T07:56:28.769" v="2615" actId="5793"/>
          <ac:spMkLst>
            <pc:docMk/>
            <pc:sldMk cId="2126626675" sldId="308"/>
            <ac:spMk id="3" creationId="{BE5C731F-D7A4-885A-CABA-A6E2CCB285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3C1F79-61F6-49B3-16A1-07E159D8D7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E1CA57D-95B1-94B5-2360-FFBE648576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A952B7-CBA9-A194-BE16-B8516EBAA2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DF79BF-FABB-7AF7-C4E3-E37C8731AD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B662B2-01DF-4830-8C4C-329253AFB8B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9C94E99-3774-6645-E958-ECB18E9533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72E87A7-C9BB-5A0B-14E6-8FEABA3B43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8C8C261-1FD0-A292-00B8-1593BA71C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2A266EC-8261-9460-323C-106C6DAF9A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noProof="0"/>
              <a:t>Fare clic per modificare gli stili del testo dello schema</a:t>
            </a:r>
          </a:p>
          <a:p>
            <a:pPr lvl="1"/>
            <a:r>
              <a:rPr lang="it-IT" altLang="en-US" noProof="0"/>
              <a:t>Secondo livello</a:t>
            </a:r>
          </a:p>
          <a:p>
            <a:pPr lvl="2"/>
            <a:r>
              <a:rPr lang="it-IT" altLang="en-US" noProof="0"/>
              <a:t>Terzo livello</a:t>
            </a:r>
          </a:p>
          <a:p>
            <a:pPr lvl="3"/>
            <a:r>
              <a:rPr lang="it-IT" altLang="en-US" noProof="0"/>
              <a:t>Quarto livello</a:t>
            </a:r>
          </a:p>
          <a:p>
            <a:pPr lvl="4"/>
            <a:r>
              <a:rPr lang="it-IT" altLang="en-US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2DB6D1C-5925-1C1A-F8BA-1758E4E2C4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0690AF-B43F-F8BA-A5F0-F1A030A6D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7570D6-6C2F-42D0-AA94-6AD8772B62B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D9081E5-29FF-BAFC-F55E-7AAA78476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BF00F-EEDA-46CD-8419-BBA67C07FA66}" type="slidenum">
              <a:rPr lang="it-IT" altLang="en-US" sz="1200">
                <a:solidFill>
                  <a:schemeClr val="tx1"/>
                </a:solidFill>
              </a:rPr>
              <a:pPr/>
              <a:t>1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78A019-2A89-3A53-427E-74EBE9908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1183BFD-C4C8-5DFB-A797-652E08EB2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5E3B-2DA0-180C-0AC8-17AB6D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D2C2B4-1AA6-4EA7-A0BC-E6E156D7C3BA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91E2-E033-7AA5-A76C-40AA9AA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651B-90EB-24F4-F329-ECB6DBD3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E18042F-0BC8-4DB0-865A-9DE7DDF25965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26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ECB6-1AE7-4D26-2BA9-998003CA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E0F91-EF75-473F-81AD-EFBD6709E5A7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1F41-13D2-ADAD-7B77-936173E3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721F-2894-F861-CF7E-F799C5B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587A5A9-75A9-484C-8668-D5705B802B66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289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C85-66FD-F802-99A9-CB386DD5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9F800-6E0A-4A38-8291-6A16EAEBA898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87EA-5EC9-F540-6907-3CD55196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09B3-5F27-5F95-4FFF-05295608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1C6B296-A9EB-4C8E-8216-EBDCE5CE3A1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811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4" y="409577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4" y="409577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118F-0D5D-0DBB-2788-2610C7F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4CEA3D-B87F-4660-97D3-1138D99315A6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3E14-F934-67D3-E31C-AD0FD19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1117-0B46-3FC8-BD15-CCFDC663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D189B0F-CB1A-43D6-B436-724602160E3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58796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EFE1-E645-B648-A98A-F3DFF1AC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9BD7C7-47AE-4E9B-AB96-97FDB26F61AC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83AD-EFE8-D363-57B4-AE5D2186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Software Analysis, Design, and </a:t>
            </a:r>
            <a:r>
              <a:rPr lang="it-IT" altLang="en-US" dirty="0" err="1"/>
              <a:t>Implementation</a:t>
            </a:r>
            <a:endParaRPr lang="it-IT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905C-DB60-FF4D-B251-5346B76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0FF14-836E-498A-9AB0-960406C3132F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50597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05C6-8AF9-BAB1-2EB0-38F0F504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D3E343-0422-4A63-8B21-E4FC7091E807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A70E-9710-7C24-DEA4-6C06E5F9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FB86-59E2-EA66-E243-D5772450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2F5345F-926D-4955-9389-886D21CEE43A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3034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52F586F-4C5A-6979-B043-DF9F903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F9613E-6652-4BAC-AA65-3130B7FA1698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369C49-24E4-8E37-F925-378BB41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E3D09B-43F4-F065-3AEB-CBEE08D7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704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E66E-4106-D27F-30D5-AD0CD6EE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FA11BC-3872-42F6-A638-EECB7735305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3815-8900-78E5-9F6B-C1957E32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6B5D-6A0E-DC62-C99C-C9606E3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4355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594-2450-B18D-D150-F1E26F64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77EFA-E8C6-03BB-EDE5-FF3E07C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24205-6A78-4BBB-9F72-E1A5E57CEBDE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BF12-788B-4CF8-E75C-09E9E59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763F4-8B19-CC4A-A75F-741BE65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883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47B2-395C-D3FF-E582-87812F0A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FB70C0-6A77-40A5-81F7-A2C007D168B9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7024-1138-EB47-CB61-C588926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5222-18C7-AF07-EBB6-A59AB834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4E66819-5B6D-4892-A7B5-CA8AC66EC535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11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03A0-69DA-D6D5-63A8-4170C907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01E5D-3DDB-4490-908F-31275A5E5B11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8C6C-1449-F864-877C-68E2EB0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25CD-CBDA-7D1D-5199-318C4F3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D7D608F-148F-41DC-B48C-DFA8CA8EB62B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7404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A955C-699B-0A58-F054-66B8FA66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3EE419-24E6-472B-951E-48462D0CABA2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56DE-50EE-342C-5903-7927C971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E4977-BA08-56CB-69D8-2B9AC7BF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8F1ED18-A118-4E35-A593-C18FE2275654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436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C455C-F3DC-3A85-DF06-27FD62E4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8E5BB3-67F7-4544-9344-E7AB37A14FFA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881C9-DDFB-F9D5-E973-EB99FA86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40F5-1C71-88C6-0293-5314123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541A2D9-2B52-49D3-8831-A616BE56FFB6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8674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E9407-38C8-E55C-8189-FAF9FB99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6698A9-D470-4D94-B33E-CA4E30ED5E61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DCF4E-9BBC-1611-35EA-37670476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C74-0816-72C7-E307-B522BF1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7EADD20-EDAB-41DF-882C-FF3741C1CDBE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8767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34A6-A557-F346-51B6-9E5A7D02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E7E4C0-2F18-48AF-9FE2-0BC4729E68E4}" type="datetime1">
              <a:rPr lang="en-US" altLang="en-US" smtClean="0"/>
              <a:t>05/05/2024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C7CCA-751B-2361-FE9C-EB7A4EB7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AE4D-EEB8-1467-56CC-BB5D9D5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695EF8E-E4D9-4630-B12D-1FEF155F491A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653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093BACC3-6CF5-6346-48B1-8A52C463A885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5C32F740-74DE-216F-8157-BAD5BE670E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B7398B64-228E-3C5B-70BB-429D1F1F19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900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60D8114-4CC5-0AD6-2DC9-0C1D57D7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4" y="409577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E5C9E5D-E5D2-1539-9D9C-1E765DFC1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4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Fare clic per modificare gli stili del testo dello schema</a:t>
            </a:r>
          </a:p>
          <a:p>
            <a:pPr lvl="1"/>
            <a:r>
              <a:rPr lang="it-IT" altLang="en-US" dirty="0"/>
              <a:t>Secondo livello</a:t>
            </a:r>
          </a:p>
          <a:p>
            <a:pPr lvl="2"/>
            <a:r>
              <a:rPr lang="it-IT" altLang="en-US" dirty="0"/>
              <a:t>Terzo livello</a:t>
            </a:r>
          </a:p>
          <a:p>
            <a:pPr lvl="3"/>
            <a:r>
              <a:rPr lang="it-IT" altLang="en-US" dirty="0"/>
              <a:t>Quarto livello</a:t>
            </a:r>
          </a:p>
          <a:p>
            <a:pPr lvl="4"/>
            <a:r>
              <a:rPr lang="it-IT" altLang="en-US" dirty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F591C-B3D7-1B62-D438-2DE1F21327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EF8BF4FB-37E3-40DE-9235-82EF8D458F5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0BD71F-4131-74F1-3528-FE26FA015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94B440-B7A5-00BE-B9EC-00680A1C68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91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3.05499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1t8s5innZ8&amp;ab_channel=Why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>
            <a:extLst>
              <a:ext uri="{FF2B5EF4-FFF2-40B4-BE49-F238E27FC236}">
                <a16:creationId xmlns:a16="http://schemas.microsoft.com/office/drawing/2014/main" id="{2EFB6C25-8982-F8B6-6A51-DA06BC64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876D6AD-13D0-23BB-AA5E-67B2D84986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0412" y="105410"/>
            <a:ext cx="7620000" cy="885853"/>
          </a:xfrm>
        </p:spPr>
        <p:txBody>
          <a:bodyPr anchor="t"/>
          <a:lstStyle/>
          <a:p>
            <a:pPr eaLnBrk="1" hangingPunct="1"/>
            <a:r>
              <a:rPr lang="en-US" altLang="en-US" sz="3600" dirty="0">
                <a:solidFill>
                  <a:schemeClr val="bg1"/>
                </a:solidFill>
              </a:rPr>
              <a:t>Grounding Dino</a:t>
            </a:r>
          </a:p>
        </p:txBody>
      </p:sp>
      <p:grpSp>
        <p:nvGrpSpPr>
          <p:cNvPr id="18437" name="Group 17">
            <a:extLst>
              <a:ext uri="{FF2B5EF4-FFF2-40B4-BE49-F238E27FC236}">
                <a16:creationId xmlns:a16="http://schemas.microsoft.com/office/drawing/2014/main" id="{C9E1D143-0103-55E2-FC26-BF89BAEFD3A4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8438" name="Picture 15">
              <a:extLst>
                <a:ext uri="{FF2B5EF4-FFF2-40B4-BE49-F238E27FC236}">
                  <a16:creationId xmlns:a16="http://schemas.microsoft.com/office/drawing/2014/main" id="{25A451D0-9FAA-6370-3618-9C729012E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13">
              <a:extLst>
                <a:ext uri="{FF2B5EF4-FFF2-40B4-BE49-F238E27FC236}">
                  <a16:creationId xmlns:a16="http://schemas.microsoft.com/office/drawing/2014/main" id="{09753279-2831-52AF-021D-ABCBE2948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16">
              <a:extLst>
                <a:ext uri="{FF2B5EF4-FFF2-40B4-BE49-F238E27FC236}">
                  <a16:creationId xmlns:a16="http://schemas.microsoft.com/office/drawing/2014/main" id="{10CB2FF5-94C3-FF27-C045-8C86AFECB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F57ECF-F211-495D-2069-5856940B308A}"/>
              </a:ext>
            </a:extLst>
          </p:cNvPr>
          <p:cNvSpPr txBox="1"/>
          <p:nvPr/>
        </p:nvSpPr>
        <p:spPr>
          <a:xfrm>
            <a:off x="6324600" y="3981864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Yusupha Juwara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CCACF-DC8D-7887-76CE-0D59F26EC068}"/>
              </a:ext>
            </a:extLst>
          </p:cNvPr>
          <p:cNvSpPr txBox="1"/>
          <p:nvPr/>
        </p:nvSpPr>
        <p:spPr>
          <a:xfrm>
            <a:off x="6324600" y="6377939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A.Y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DBA60-4FD9-ED17-4492-09C67C961EF3}"/>
              </a:ext>
            </a:extLst>
          </p:cNvPr>
          <p:cNvSpPr txBox="1"/>
          <p:nvPr/>
        </p:nvSpPr>
        <p:spPr>
          <a:xfrm>
            <a:off x="758824" y="1593115"/>
            <a:ext cx="769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it-IT" altLang="it-IT" sz="1600" dirty="0"/>
              <a:t>Facoltà di Ingegneria dell’Informazione, Informatica e Statistica</a:t>
            </a:r>
          </a:p>
          <a:p>
            <a:pPr algn="l" eaLnBrk="1" hangingPunct="1"/>
            <a:r>
              <a:rPr lang="it-IT" altLang="it-IT" sz="1600" dirty="0"/>
              <a:t>Corso di Laurea Magistrale in AI &amp; </a:t>
            </a:r>
            <a:r>
              <a:rPr lang="it-IT" altLang="it-IT" sz="1600" dirty="0" err="1"/>
              <a:t>Robotics</a:t>
            </a:r>
            <a:endParaRPr lang="it-IT" altLang="it-IT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7A1AA7A-63D4-AACE-14FF-A2466F6473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343400" y="6146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C18422-4530-40D9-93B1-36A3E2E408E9}" type="datetime1">
              <a:rPr lang="en-US" altLang="en-US" sz="1100" smtClean="0"/>
              <a:t>05/05/2024</a:t>
            </a:fld>
            <a:endParaRPr lang="it-IT" altLang="en-US" sz="1100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FB4C0A63-781A-6436-F962-DD3E365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Software Analysis, Design, and Implementation</a:t>
            </a:r>
            <a:endParaRPr lang="it-IT" altLang="en-US" sz="1100" dirty="0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3AB8D6B5-D9DC-8815-8424-3A9043D4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en-US" sz="1100"/>
              <a:t>Pagina </a:t>
            </a:r>
            <a:fld id="{CA8F05F7-2060-48E5-865E-7AAD51A7B0CD}" type="slidenum">
              <a:rPr lang="it-IT" altLang="en-US" sz="1100"/>
              <a:pPr/>
              <a:t>10</a:t>
            </a:fld>
            <a:endParaRPr lang="it-IT" altLang="en-US" sz="11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68584E7-1112-94A1-51BD-457501DAB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4" y="533400"/>
            <a:ext cx="7559675" cy="504825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52F7D-352B-2E76-8BA9-E9286D089686}"/>
              </a:ext>
            </a:extLst>
          </p:cNvPr>
          <p:cNvSpPr txBox="1"/>
          <p:nvPr/>
        </p:nvSpPr>
        <p:spPr>
          <a:xfrm>
            <a:off x="1116014" y="1284188"/>
            <a:ext cx="7559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Liu,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Shilong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Grounding dino: Marrying dino with grounded pre-training for open-set object detection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preprint arXiv:2303.05499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(2023).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54E100-257F-282D-D592-DC36F10F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 dirty="0"/>
              <a:t>1/3 Grounding Dino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833C09-82BA-0562-BA4A-1DE9C535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1143000"/>
            <a:ext cx="7559675" cy="480060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https://www.youtube.com/watch?v=o1t8s5innZ8&amp;ab_channel=WhyML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each (Image, Text) pair, </a:t>
            </a:r>
          </a:p>
          <a:p>
            <a:r>
              <a:rPr lang="en-US" sz="1600" dirty="0"/>
              <a:t>we first extract vanilla image features and vanilla text features using an image backbone and a text backbone, respectively. </a:t>
            </a:r>
          </a:p>
          <a:p>
            <a:r>
              <a:rPr lang="en-US" sz="1600" dirty="0"/>
              <a:t>The two vanilla features are fed into a feature enhancer module for cross-modality feature fusion. </a:t>
            </a:r>
          </a:p>
          <a:p>
            <a:r>
              <a:rPr lang="en-US" sz="1600" dirty="0"/>
              <a:t>After obtaining cross-modality text and image features, we use a language-guided query selection module to select cross-modality queries from image features. </a:t>
            </a:r>
          </a:p>
          <a:p>
            <a:r>
              <a:rPr lang="en-US" sz="1600" dirty="0"/>
              <a:t>Like the object queries in most DETR-like models, these cross-modality queries will be fed into a cross-modality decoder to probe desired features from the two modal features and update themselves. </a:t>
            </a:r>
          </a:p>
          <a:p>
            <a:r>
              <a:rPr lang="en-US" sz="1600" dirty="0"/>
              <a:t>The output queries of the last decoder layer will be used to predict object boxes and extract corresponding phrases. 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3A7DD7F-81EE-CB0A-14E2-6F0FB7C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00FA11BC-3872-42F6-A638-EECB7735305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D7BC41-AD6C-FCD7-6EBE-270C77B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3FC981-3103-050F-86AE-CB371BC5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18619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FD895F-65C0-B6E5-F673-0A1248E2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6200"/>
            <a:ext cx="7559675" cy="504825"/>
          </a:xfrm>
        </p:spPr>
        <p:txBody>
          <a:bodyPr/>
          <a:lstStyle/>
          <a:p>
            <a:r>
              <a:rPr lang="en-US" dirty="0"/>
              <a:t>2/3 Grounding Dino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B9B6CC-A05D-5AFB-9A5A-6881D4D7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581024"/>
            <a:ext cx="8915400" cy="5438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Open-set object detector can detect arbitrary objects with human inputs such as category names or referring expressions. -&gt; language + closed-set object detector</a:t>
            </a:r>
          </a:p>
          <a:p>
            <a:r>
              <a:rPr lang="en-US" sz="1600" b="0" i="0" dirty="0">
                <a:effectLst/>
              </a:rPr>
              <a:t>REC typically involves understanding and localizing objects in an image based on natural language descriptions or references, such as "the red ball" or "the object on the left.” -&gt; Describing objects with attributes</a:t>
            </a:r>
          </a:p>
          <a:p>
            <a:r>
              <a:rPr lang="en-US" sz="1600" dirty="0"/>
              <a:t>3 important modules, a backbone for feature extraction, a neck for feature enhancement, and a head for box prediction (cross modality).</a:t>
            </a:r>
            <a:endParaRPr lang="en-US" sz="1600" b="0" i="0" dirty="0">
              <a:effectLst/>
            </a:endParaRPr>
          </a:p>
          <a:p>
            <a:r>
              <a:rPr lang="en-US" sz="1600" dirty="0"/>
              <a:t>Dual-encoder-single-decoder architecture</a:t>
            </a:r>
          </a:p>
          <a:p>
            <a:pPr lvl="1"/>
            <a:r>
              <a:rPr lang="en-US" sz="1400" dirty="0"/>
              <a:t>Image backbone -&gt; image feature extraction</a:t>
            </a:r>
          </a:p>
          <a:p>
            <a:pPr lvl="1"/>
            <a:r>
              <a:rPr lang="en-US" sz="1400" dirty="0"/>
              <a:t>Text backbone -&gt; text feature extraction</a:t>
            </a:r>
          </a:p>
          <a:p>
            <a:r>
              <a:rPr lang="en-US" sz="1600" dirty="0"/>
              <a:t>contrastive loss between object regions/queries and text features</a:t>
            </a:r>
          </a:p>
          <a:p>
            <a:pPr lvl="1"/>
            <a:r>
              <a:rPr lang="en-US" sz="1400" b="0" i="0" dirty="0">
                <a:effectLst/>
              </a:rPr>
              <a:t>encourages the model to learn to associate the object queries with relevant text information</a:t>
            </a:r>
            <a:endParaRPr lang="en-US" sz="1400" dirty="0"/>
          </a:p>
          <a:p>
            <a:r>
              <a:rPr lang="en-US" sz="1600" dirty="0"/>
              <a:t>Bounding box regression loss</a:t>
            </a:r>
          </a:p>
          <a:p>
            <a:pPr lvl="1"/>
            <a:r>
              <a:rPr lang="en-US" sz="1400" b="0" i="0" dirty="0">
                <a:effectLst/>
              </a:rPr>
              <a:t>measures how well the predicted bounding box coordinates align with the ground truth bounding boxes.</a:t>
            </a:r>
          </a:p>
          <a:p>
            <a:pPr lvl="1"/>
            <a:r>
              <a:rPr lang="en-US" sz="1400" b="0" i="0" dirty="0">
                <a:effectLst/>
              </a:rPr>
              <a:t>Losses used: L1 </a:t>
            </a:r>
            <a:r>
              <a:rPr lang="en-US" sz="1400" dirty="0"/>
              <a:t>l</a:t>
            </a:r>
            <a:r>
              <a:rPr lang="en-US" sz="1400" b="0" i="0" dirty="0">
                <a:effectLst/>
              </a:rPr>
              <a:t>oss and Generalized Intersection over Union (GIOU) loss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C80C7C-2218-451D-BA01-8686E02C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00FA11BC-3872-42F6-A638-EECB7735305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CA3F0A-4AD0-2E71-70C3-D6AC0E2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F08FE57-2D5E-92CB-32F2-D3B06EDE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040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241FC2-734F-3D5C-7539-8ADF6E76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238760"/>
            <a:ext cx="7559675" cy="504825"/>
          </a:xfrm>
        </p:spPr>
        <p:txBody>
          <a:bodyPr/>
          <a:lstStyle/>
          <a:p>
            <a:r>
              <a:rPr lang="en-US" dirty="0"/>
              <a:t>3/3 Grounding Dino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2923B3-613B-3EBB-0055-D1FEE811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</a:rPr>
              <a:t>To make the closed-set detector capable of detecting “novel objects”, it needs to learn "language-aware region embeddings." This implies that the model should understand the relationship between language (human-provided descriptions or labels) and regions of interest within an image.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</a:rPr>
              <a:t>Each region of interest to “novel categories”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Outputs multiple pairs of object boxes and noun phrases for a given (Image, Text) pair</a:t>
            </a:r>
            <a:endParaRPr lang="en-US" sz="1600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</a:rPr>
              <a:t>The classification of regions into novel categories is done in a "language-aware semantic space." This means that language descriptions and image regions are connected in a way that enables the model to understand and use language to categorize or identify objects.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Language-Guided Query Selection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Aim -&gt; Detect objects from an image specified by an input text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select features that are more relevant to the input text as decoder queries.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outputs num-query (900) indices to extract features to initialize queries.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9C29FB5-EBDA-F522-FE60-38310A27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00FA11BC-3872-42F6-A638-EECB7735305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3CA8D7-F775-89CE-958E-50004454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3AE2AC2-E0E5-0111-54B8-31370BBA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816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5ECCAA82-BAE0-9A8B-AB94-4C31BA8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16981" r="-555" b="5661"/>
          <a:stretch/>
        </p:blipFill>
        <p:spPr>
          <a:xfrm>
            <a:off x="1010920" y="1029546"/>
            <a:ext cx="7467600" cy="4646507"/>
          </a:xfrm>
          <a:ln>
            <a:solidFill>
              <a:srgbClr val="830022"/>
            </a:solidFill>
          </a:ln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63B8B58-A3B1-2AA4-A4E6-83622AAB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29AC3CFB-7E84-4F21-A39C-48470B85AC1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856AE-CBA1-90D2-3638-0D88A641A52B}"/>
              </a:ext>
            </a:extLst>
          </p:cNvPr>
          <p:cNvSpPr/>
          <p:nvPr/>
        </p:nvSpPr>
        <p:spPr bwMode="auto">
          <a:xfrm>
            <a:off x="5715000" y="2819400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ABDC87-1451-3AED-F707-9608D61A9BF6}"/>
              </a:ext>
            </a:extLst>
          </p:cNvPr>
          <p:cNvSpPr/>
          <p:nvPr/>
        </p:nvSpPr>
        <p:spPr bwMode="auto">
          <a:xfrm>
            <a:off x="5542280" y="3086099"/>
            <a:ext cx="2590800" cy="533400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2D82517-4EA8-3437-B03F-7E7D4659D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3225" y="343746"/>
            <a:ext cx="3257550" cy="6858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dirty="0"/>
              <a:t>Implementation</a:t>
            </a: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4144A49C-94AA-A34E-074B-C8A25221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98D543D3-1DF4-6D5C-B785-DE805E3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189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8A3992C-E319-A74C-2BDB-1ADFE32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4D74EBFA-CAAB-436F-B9C1-B734FCC2F51C}" type="datetime1">
              <a:rPr lang="en-US" altLang="en-US" smtClean="0"/>
              <a:t>05/05/2024</a:t>
            </a:fld>
            <a:endParaRPr lang="it-IT" alt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BF79FA-647C-8649-2B5C-C71B17216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26358A-E74E-A0FD-0FAA-6182C637B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202" y="502920"/>
            <a:ext cx="2564892" cy="128422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600"/>
              <a:t>Grounding Dino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168230BE-688A-2906-719D-E805829B2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5305" y="1132586"/>
            <a:ext cx="1364488" cy="13716"/>
          </a:xfrm>
          <a:custGeom>
            <a:avLst/>
            <a:gdLst>
              <a:gd name="connsiteX0" fmla="*/ 0 w 1364488"/>
              <a:gd name="connsiteY0" fmla="*/ 0 h 13716"/>
              <a:gd name="connsiteX1" fmla="*/ 482119 w 1364488"/>
              <a:gd name="connsiteY1" fmla="*/ 0 h 13716"/>
              <a:gd name="connsiteX2" fmla="*/ 950592 w 1364488"/>
              <a:gd name="connsiteY2" fmla="*/ 0 h 13716"/>
              <a:gd name="connsiteX3" fmla="*/ 1364488 w 1364488"/>
              <a:gd name="connsiteY3" fmla="*/ 0 h 13716"/>
              <a:gd name="connsiteX4" fmla="*/ 1364488 w 1364488"/>
              <a:gd name="connsiteY4" fmla="*/ 13716 h 13716"/>
              <a:gd name="connsiteX5" fmla="*/ 936948 w 1364488"/>
              <a:gd name="connsiteY5" fmla="*/ 13716 h 13716"/>
              <a:gd name="connsiteX6" fmla="*/ 482119 w 1364488"/>
              <a:gd name="connsiteY6" fmla="*/ 13716 h 13716"/>
              <a:gd name="connsiteX7" fmla="*/ 0 w 1364488"/>
              <a:gd name="connsiteY7" fmla="*/ 13716 h 13716"/>
              <a:gd name="connsiteX8" fmla="*/ 0 w 1364488"/>
              <a:gd name="connsiteY8" fmla="*/ 0 h 13716"/>
              <a:gd name="connsiteX0" fmla="*/ 0 w 1364488"/>
              <a:gd name="connsiteY0" fmla="*/ 0 h 13716"/>
              <a:gd name="connsiteX1" fmla="*/ 441184 w 1364488"/>
              <a:gd name="connsiteY1" fmla="*/ 0 h 13716"/>
              <a:gd name="connsiteX2" fmla="*/ 855079 w 1364488"/>
              <a:gd name="connsiteY2" fmla="*/ 0 h 13716"/>
              <a:gd name="connsiteX3" fmla="*/ 1364488 w 1364488"/>
              <a:gd name="connsiteY3" fmla="*/ 0 h 13716"/>
              <a:gd name="connsiteX4" fmla="*/ 1364488 w 1364488"/>
              <a:gd name="connsiteY4" fmla="*/ 13716 h 13716"/>
              <a:gd name="connsiteX5" fmla="*/ 936948 w 1364488"/>
              <a:gd name="connsiteY5" fmla="*/ 13716 h 13716"/>
              <a:gd name="connsiteX6" fmla="*/ 454829 w 1364488"/>
              <a:gd name="connsiteY6" fmla="*/ 13716 h 13716"/>
              <a:gd name="connsiteX7" fmla="*/ 0 w 1364488"/>
              <a:gd name="connsiteY7" fmla="*/ 13716 h 13716"/>
              <a:gd name="connsiteX8" fmla="*/ 0 w 1364488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488" h="13716" fill="none" extrusionOk="0">
                <a:moveTo>
                  <a:pt x="0" y="0"/>
                </a:moveTo>
                <a:cubicBezTo>
                  <a:pt x="92140" y="-21166"/>
                  <a:pt x="323139" y="14910"/>
                  <a:pt x="482119" y="0"/>
                </a:cubicBezTo>
                <a:cubicBezTo>
                  <a:pt x="667219" y="10383"/>
                  <a:pt x="757932" y="5010"/>
                  <a:pt x="950592" y="0"/>
                </a:cubicBezTo>
                <a:cubicBezTo>
                  <a:pt x="1148567" y="12270"/>
                  <a:pt x="1199331" y="7544"/>
                  <a:pt x="1364488" y="0"/>
                </a:cubicBezTo>
                <a:cubicBezTo>
                  <a:pt x="1364286" y="4628"/>
                  <a:pt x="1364654" y="10487"/>
                  <a:pt x="1364488" y="13716"/>
                </a:cubicBezTo>
                <a:cubicBezTo>
                  <a:pt x="1153710" y="5086"/>
                  <a:pt x="1060277" y="28946"/>
                  <a:pt x="936948" y="13716"/>
                </a:cubicBezTo>
                <a:cubicBezTo>
                  <a:pt x="785599" y="-7390"/>
                  <a:pt x="693331" y="-20448"/>
                  <a:pt x="482119" y="13716"/>
                </a:cubicBezTo>
                <a:cubicBezTo>
                  <a:pt x="263824" y="-1048"/>
                  <a:pt x="119986" y="29562"/>
                  <a:pt x="0" y="13716"/>
                </a:cubicBezTo>
                <a:cubicBezTo>
                  <a:pt x="225" y="8993"/>
                  <a:pt x="536" y="6697"/>
                  <a:pt x="0" y="0"/>
                </a:cubicBezTo>
                <a:close/>
              </a:path>
              <a:path w="1364488" h="13716" stroke="0" extrusionOk="0">
                <a:moveTo>
                  <a:pt x="0" y="0"/>
                </a:moveTo>
                <a:cubicBezTo>
                  <a:pt x="218423" y="22983"/>
                  <a:pt x="335735" y="15560"/>
                  <a:pt x="441184" y="0"/>
                </a:cubicBezTo>
                <a:cubicBezTo>
                  <a:pt x="548352" y="-5066"/>
                  <a:pt x="696251" y="-19461"/>
                  <a:pt x="855079" y="0"/>
                </a:cubicBezTo>
                <a:cubicBezTo>
                  <a:pt x="1005908" y="40132"/>
                  <a:pt x="1107882" y="9356"/>
                  <a:pt x="1364488" y="0"/>
                </a:cubicBezTo>
                <a:cubicBezTo>
                  <a:pt x="1364359" y="3647"/>
                  <a:pt x="1363849" y="7513"/>
                  <a:pt x="1364488" y="13716"/>
                </a:cubicBezTo>
                <a:cubicBezTo>
                  <a:pt x="1173326" y="8064"/>
                  <a:pt x="1149221" y="17264"/>
                  <a:pt x="936948" y="13716"/>
                </a:cubicBezTo>
                <a:cubicBezTo>
                  <a:pt x="720441" y="19364"/>
                  <a:pt x="689354" y="27092"/>
                  <a:pt x="454829" y="13716"/>
                </a:cubicBezTo>
                <a:cubicBezTo>
                  <a:pt x="230614" y="1292"/>
                  <a:pt x="115818" y="-17497"/>
                  <a:pt x="0" y="13716"/>
                </a:cubicBezTo>
                <a:cubicBezTo>
                  <a:pt x="738" y="9602"/>
                  <a:pt x="-892" y="4985"/>
                  <a:pt x="0" y="0"/>
                </a:cubicBezTo>
                <a:close/>
              </a:path>
              <a:path w="1364488" h="13716" fill="none" stroke="0" extrusionOk="0">
                <a:moveTo>
                  <a:pt x="0" y="0"/>
                </a:moveTo>
                <a:cubicBezTo>
                  <a:pt x="82891" y="-30534"/>
                  <a:pt x="291648" y="2559"/>
                  <a:pt x="482119" y="0"/>
                </a:cubicBezTo>
                <a:cubicBezTo>
                  <a:pt x="684134" y="6452"/>
                  <a:pt x="733221" y="-4921"/>
                  <a:pt x="950592" y="0"/>
                </a:cubicBezTo>
                <a:cubicBezTo>
                  <a:pt x="1140499" y="9371"/>
                  <a:pt x="1196519" y="6510"/>
                  <a:pt x="1364488" y="0"/>
                </a:cubicBezTo>
                <a:cubicBezTo>
                  <a:pt x="1363783" y="4890"/>
                  <a:pt x="1364875" y="10935"/>
                  <a:pt x="1364488" y="13716"/>
                </a:cubicBezTo>
                <a:cubicBezTo>
                  <a:pt x="1200069" y="4504"/>
                  <a:pt x="1074420" y="17096"/>
                  <a:pt x="936948" y="13716"/>
                </a:cubicBezTo>
                <a:cubicBezTo>
                  <a:pt x="792024" y="-8192"/>
                  <a:pt x="696964" y="3842"/>
                  <a:pt x="482119" y="13716"/>
                </a:cubicBezTo>
                <a:cubicBezTo>
                  <a:pt x="258701" y="1204"/>
                  <a:pt x="128271" y="33733"/>
                  <a:pt x="0" y="13716"/>
                </a:cubicBezTo>
                <a:cubicBezTo>
                  <a:pt x="468" y="8653"/>
                  <a:pt x="896" y="67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8F3A651-1251-1404-1939-0B58CCB46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896" y="674292"/>
            <a:ext cx="5170932" cy="13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Open-set object detector</a:t>
            </a:r>
          </a:p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Referring expression comprehension (REC)</a:t>
            </a:r>
          </a:p>
          <a:p>
            <a:pPr marL="587371" lvl="1" indent="-187321">
              <a:buFont typeface="Times" panose="02020603050405020304" pitchFamily="18" charset="0"/>
              <a:buChar char="•"/>
            </a:pPr>
            <a:r>
              <a:rPr lang="en-US" sz="1400" dirty="0"/>
              <a:t>Describing objects with attributes (noun phrases)</a:t>
            </a:r>
          </a:p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Zero-Shot Transfer for Model Generalization</a:t>
            </a:r>
          </a:p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Dual-encoder-single-decoder architecture</a:t>
            </a:r>
          </a:p>
          <a:p>
            <a:pPr marL="587371" lvl="1" indent="-187321">
              <a:buFont typeface="Times" panose="02020603050405020304" pitchFamily="18" charset="0"/>
              <a:buChar char="•"/>
            </a:pPr>
            <a:r>
              <a:rPr lang="en-US" sz="1400" dirty="0"/>
              <a:t>Next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8FD12-19BB-3C3F-A6ED-DA8F994B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" y="2332478"/>
            <a:ext cx="8754218" cy="305449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102F118-F4D2-43BC-978B-7F17021CBE88}"/>
              </a:ext>
            </a:extLst>
          </p:cNvPr>
          <p:cNvSpPr/>
          <p:nvPr/>
        </p:nvSpPr>
        <p:spPr bwMode="auto">
          <a:xfrm rot="5400000">
            <a:off x="358902" y="4137659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8AF1E7-DF2A-8991-073A-523ADBFD0BA3}"/>
              </a:ext>
            </a:extLst>
          </p:cNvPr>
          <p:cNvSpPr/>
          <p:nvPr/>
        </p:nvSpPr>
        <p:spPr bwMode="auto">
          <a:xfrm>
            <a:off x="762000" y="3886200"/>
            <a:ext cx="1447800" cy="8382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010A8-1BD9-CC93-895C-B0A7922D837C}"/>
              </a:ext>
            </a:extLst>
          </p:cNvPr>
          <p:cNvSpPr txBox="1"/>
          <p:nvPr/>
        </p:nvSpPr>
        <p:spPr>
          <a:xfrm rot="16200000">
            <a:off x="-1346566" y="3792374"/>
            <a:ext cx="29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Feature Extraction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73EE4F-A252-737B-8380-8E1943F4B087}"/>
              </a:ext>
            </a:extLst>
          </p:cNvPr>
          <p:cNvSpPr/>
          <p:nvPr/>
        </p:nvSpPr>
        <p:spPr bwMode="auto">
          <a:xfrm>
            <a:off x="2813631" y="3886200"/>
            <a:ext cx="1676400" cy="8382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64E7755-6858-60BD-5ABF-1BF347E79F04}"/>
              </a:ext>
            </a:extLst>
          </p:cNvPr>
          <p:cNvSpPr/>
          <p:nvPr/>
        </p:nvSpPr>
        <p:spPr bwMode="auto">
          <a:xfrm rot="1228213">
            <a:off x="3133846" y="4917666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E046E0-1604-D796-D5FB-41E6B703844B}"/>
              </a:ext>
            </a:extLst>
          </p:cNvPr>
          <p:cNvSpPr txBox="1"/>
          <p:nvPr/>
        </p:nvSpPr>
        <p:spPr>
          <a:xfrm>
            <a:off x="2158400" y="5269734"/>
            <a:ext cx="194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Feature Enhancer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DF3C0A-5808-A24D-F4F1-8A68094211CC}"/>
              </a:ext>
            </a:extLst>
          </p:cNvPr>
          <p:cNvSpPr/>
          <p:nvPr/>
        </p:nvSpPr>
        <p:spPr bwMode="auto">
          <a:xfrm>
            <a:off x="5778500" y="3891910"/>
            <a:ext cx="1877060" cy="826777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97FAE56-0F40-37FE-C4C2-CBBCB5ACAFCF}"/>
              </a:ext>
            </a:extLst>
          </p:cNvPr>
          <p:cNvSpPr/>
          <p:nvPr/>
        </p:nvSpPr>
        <p:spPr bwMode="auto">
          <a:xfrm rot="20629091">
            <a:off x="7093014" y="4816415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8149D-5A81-D342-372F-E894FEB3AC3B}"/>
              </a:ext>
            </a:extLst>
          </p:cNvPr>
          <p:cNvSpPr txBox="1"/>
          <p:nvPr/>
        </p:nvSpPr>
        <p:spPr>
          <a:xfrm>
            <a:off x="6555803" y="5269734"/>
            <a:ext cx="2552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Cross-Modality Decoder</a:t>
            </a:r>
          </a:p>
        </p:txBody>
      </p:sp>
      <p:sp>
        <p:nvSpPr>
          <p:cNvPr id="21" name="Footer Placeholder 14">
            <a:extLst>
              <a:ext uri="{FF2B5EF4-FFF2-40B4-BE49-F238E27FC236}">
                <a16:creationId xmlns:a16="http://schemas.microsoft.com/office/drawing/2014/main" id="{35484C7D-B9C1-C568-4A49-BC4CCA00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22" name="Slide Number Placeholder 15">
            <a:extLst>
              <a:ext uri="{FF2B5EF4-FFF2-40B4-BE49-F238E27FC236}">
                <a16:creationId xmlns:a16="http://schemas.microsoft.com/office/drawing/2014/main" id="{BA664EFE-B167-B66E-CE41-A6795287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6</a:t>
            </a:fld>
            <a:endParaRPr lang="it-IT" alt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0AE5EA-4E66-F6B4-CECD-5DE499A5A194}"/>
              </a:ext>
            </a:extLst>
          </p:cNvPr>
          <p:cNvSpPr/>
          <p:nvPr/>
        </p:nvSpPr>
        <p:spPr bwMode="auto">
          <a:xfrm>
            <a:off x="5221261" y="4660655"/>
            <a:ext cx="557239" cy="385707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0400D31-76D4-0717-F3AB-7097A8A60C57}"/>
              </a:ext>
            </a:extLst>
          </p:cNvPr>
          <p:cNvSpPr/>
          <p:nvPr/>
        </p:nvSpPr>
        <p:spPr bwMode="auto">
          <a:xfrm>
            <a:off x="5351218" y="5114694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342B12-E874-A0A7-7714-7AFD938075BD}"/>
              </a:ext>
            </a:extLst>
          </p:cNvPr>
          <p:cNvSpPr txBox="1"/>
          <p:nvPr/>
        </p:nvSpPr>
        <p:spPr>
          <a:xfrm>
            <a:off x="4500191" y="5413012"/>
            <a:ext cx="190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Language-Guide Query Selection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AB2D44-60EA-488F-060F-70A5DA6A64D4}"/>
              </a:ext>
            </a:extLst>
          </p:cNvPr>
          <p:cNvSpPr/>
          <p:nvPr/>
        </p:nvSpPr>
        <p:spPr bwMode="auto">
          <a:xfrm>
            <a:off x="2971800" y="3429000"/>
            <a:ext cx="762000" cy="4191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02ECDB-7AC8-C257-1E5D-2DA0C600EEAA}"/>
              </a:ext>
            </a:extLst>
          </p:cNvPr>
          <p:cNvSpPr/>
          <p:nvPr/>
        </p:nvSpPr>
        <p:spPr bwMode="auto">
          <a:xfrm>
            <a:off x="4817153" y="3429000"/>
            <a:ext cx="762000" cy="4191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B46E56-5D0C-E502-67E1-D3A97450D591}"/>
              </a:ext>
            </a:extLst>
          </p:cNvPr>
          <p:cNvSpPr/>
          <p:nvPr/>
        </p:nvSpPr>
        <p:spPr bwMode="auto">
          <a:xfrm>
            <a:off x="6020941" y="3429000"/>
            <a:ext cx="762000" cy="4191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A0BC2AF-5E44-85A4-FCF6-3564D3269E14}"/>
              </a:ext>
            </a:extLst>
          </p:cNvPr>
          <p:cNvSpPr/>
          <p:nvPr/>
        </p:nvSpPr>
        <p:spPr bwMode="auto">
          <a:xfrm rot="8605057">
            <a:off x="6022587" y="2879026"/>
            <a:ext cx="258577" cy="429907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40E2C7F-C898-3AB5-D990-BC4D43139622}"/>
              </a:ext>
            </a:extLst>
          </p:cNvPr>
          <p:cNvSpPr/>
          <p:nvPr/>
        </p:nvSpPr>
        <p:spPr bwMode="auto">
          <a:xfrm rot="10800000">
            <a:off x="5029200" y="2851335"/>
            <a:ext cx="266700" cy="531593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4C6A607-B02A-AFE4-01A8-5F6E9E9DDCF7}"/>
              </a:ext>
            </a:extLst>
          </p:cNvPr>
          <p:cNvSpPr/>
          <p:nvPr/>
        </p:nvSpPr>
        <p:spPr bwMode="auto">
          <a:xfrm rot="13773657">
            <a:off x="3456833" y="2760715"/>
            <a:ext cx="285179" cy="655330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979B5F-2080-9131-1C09-38D53E2FADC8}"/>
              </a:ext>
            </a:extLst>
          </p:cNvPr>
          <p:cNvSpPr txBox="1"/>
          <p:nvPr/>
        </p:nvSpPr>
        <p:spPr>
          <a:xfrm>
            <a:off x="3485896" y="2498046"/>
            <a:ext cx="3201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Cross-Modality Feature Fusion</a:t>
            </a:r>
          </a:p>
        </p:txBody>
      </p:sp>
    </p:spTree>
    <p:extLst>
      <p:ext uri="{BB962C8B-B14F-4D97-AF65-F5344CB8AC3E}">
        <p14:creationId xmlns:p14="http://schemas.microsoft.com/office/powerpoint/2010/main" val="30377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D1A7EA-3E52-DFB4-6906-41C7F6A4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787"/>
            <a:ext cx="7559675" cy="504825"/>
          </a:xfrm>
        </p:spPr>
        <p:txBody>
          <a:bodyPr/>
          <a:lstStyle/>
          <a:p>
            <a:pPr algn="ctr"/>
            <a:r>
              <a:rPr lang="en-US" dirty="0"/>
              <a:t>Grounding Dino Architecture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758D4C56-B11E-5D49-7D86-3AEB19C83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1" y="1104900"/>
            <a:ext cx="8606898" cy="4648200"/>
          </a:xfr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484BC56-66C4-49BC-0383-ED5B0272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0D1C65A1-D119-46DE-9176-CE45CC98FBB2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F783-09D9-493B-5191-210EFFE2A1A0}"/>
              </a:ext>
            </a:extLst>
          </p:cNvPr>
          <p:cNvSpPr/>
          <p:nvPr/>
        </p:nvSpPr>
        <p:spPr bwMode="auto">
          <a:xfrm>
            <a:off x="2687320" y="4495800"/>
            <a:ext cx="1371600" cy="3810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01DA8D-5FB8-1646-C5EE-9B133BA58D59}"/>
              </a:ext>
            </a:extLst>
          </p:cNvPr>
          <p:cNvSpPr/>
          <p:nvPr/>
        </p:nvSpPr>
        <p:spPr bwMode="auto">
          <a:xfrm>
            <a:off x="792136" y="4495800"/>
            <a:ext cx="1371600" cy="3810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37B20-EF5D-68A6-00BB-4A7A28BB89BF}"/>
              </a:ext>
            </a:extLst>
          </p:cNvPr>
          <p:cNvSpPr/>
          <p:nvPr/>
        </p:nvSpPr>
        <p:spPr bwMode="auto">
          <a:xfrm>
            <a:off x="990600" y="3756660"/>
            <a:ext cx="2819400" cy="3810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D7E16B-9D73-51BC-83C6-AC65A1903594}"/>
              </a:ext>
            </a:extLst>
          </p:cNvPr>
          <p:cNvSpPr/>
          <p:nvPr/>
        </p:nvSpPr>
        <p:spPr bwMode="auto">
          <a:xfrm>
            <a:off x="5295900" y="3886200"/>
            <a:ext cx="3055964" cy="14478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918B5F-AB40-93F6-B085-C9B460B2C869}"/>
              </a:ext>
            </a:extLst>
          </p:cNvPr>
          <p:cNvSpPr/>
          <p:nvPr/>
        </p:nvSpPr>
        <p:spPr bwMode="auto">
          <a:xfrm>
            <a:off x="2687320" y="3101340"/>
            <a:ext cx="1198880" cy="32766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651010-2CA6-B7C1-3CD2-2067AB233A5E}"/>
              </a:ext>
            </a:extLst>
          </p:cNvPr>
          <p:cNvSpPr/>
          <p:nvPr/>
        </p:nvSpPr>
        <p:spPr bwMode="auto">
          <a:xfrm>
            <a:off x="2667000" y="2541270"/>
            <a:ext cx="1371600" cy="23241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97D456-3192-EDB3-F104-1DDEF9C6CF5B}"/>
              </a:ext>
            </a:extLst>
          </p:cNvPr>
          <p:cNvSpPr/>
          <p:nvPr/>
        </p:nvSpPr>
        <p:spPr bwMode="auto">
          <a:xfrm>
            <a:off x="6096000" y="1752600"/>
            <a:ext cx="1676400" cy="12192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2623D7-5367-3869-21BD-B6BD68C2E01F}"/>
              </a:ext>
            </a:extLst>
          </p:cNvPr>
          <p:cNvSpPr/>
          <p:nvPr/>
        </p:nvSpPr>
        <p:spPr bwMode="auto">
          <a:xfrm>
            <a:off x="2895600" y="1219200"/>
            <a:ext cx="914400" cy="164212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6723B-29FF-6259-9A0E-E1CFC3EEAC63}"/>
              </a:ext>
            </a:extLst>
          </p:cNvPr>
          <p:cNvSpPr txBox="1"/>
          <p:nvPr/>
        </p:nvSpPr>
        <p:spPr>
          <a:xfrm>
            <a:off x="5534660" y="5702469"/>
            <a:ext cx="447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cross-modality feature fusion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6B3D2D4-B6BB-0F16-DCC7-542863BC00A0}"/>
              </a:ext>
            </a:extLst>
          </p:cNvPr>
          <p:cNvSpPr/>
          <p:nvPr/>
        </p:nvSpPr>
        <p:spPr bwMode="auto">
          <a:xfrm>
            <a:off x="6847840" y="5389070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84EB7-E39E-03D0-FE64-E138FD485D73}"/>
              </a:ext>
            </a:extLst>
          </p:cNvPr>
          <p:cNvSpPr txBox="1"/>
          <p:nvPr/>
        </p:nvSpPr>
        <p:spPr>
          <a:xfrm rot="16200000">
            <a:off x="-2408822" y="2713623"/>
            <a:ext cx="515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select cross-modality queries from image features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85528CA-5CDF-0566-B9F5-93C3933F1419}"/>
              </a:ext>
            </a:extLst>
          </p:cNvPr>
          <p:cNvSpPr/>
          <p:nvPr/>
        </p:nvSpPr>
        <p:spPr bwMode="auto">
          <a:xfrm rot="6111588">
            <a:off x="1362301" y="2074409"/>
            <a:ext cx="260633" cy="1794780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8CCEF-E95C-C606-94DC-32322BDF64A2}"/>
              </a:ext>
            </a:extLst>
          </p:cNvPr>
          <p:cNvSpPr txBox="1"/>
          <p:nvPr/>
        </p:nvSpPr>
        <p:spPr>
          <a:xfrm rot="16200000">
            <a:off x="7223679" y="1674345"/>
            <a:ext cx="332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30022"/>
                </a:solidFill>
              </a:rPr>
              <a:t>Outputs multiple pairs of object boxes and noun phrases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B1574A2-986B-709D-CF35-7C56F7DBFAE1}"/>
              </a:ext>
            </a:extLst>
          </p:cNvPr>
          <p:cNvSpPr/>
          <p:nvPr/>
        </p:nvSpPr>
        <p:spPr bwMode="auto">
          <a:xfrm rot="15112755">
            <a:off x="7609770" y="452471"/>
            <a:ext cx="257046" cy="1233836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Footer Placeholder 22">
            <a:extLst>
              <a:ext uri="{FF2B5EF4-FFF2-40B4-BE49-F238E27FC236}">
                <a16:creationId xmlns:a16="http://schemas.microsoft.com/office/drawing/2014/main" id="{5B028691-F337-23C7-AD88-9F6D493E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27" name="Slide Number Placeholder 23">
            <a:extLst>
              <a:ext uri="{FF2B5EF4-FFF2-40B4-BE49-F238E27FC236}">
                <a16:creationId xmlns:a16="http://schemas.microsoft.com/office/drawing/2014/main" id="{A29199C1-ADBE-147A-6F00-13C9DFC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7</a:t>
            </a:fld>
            <a:endParaRPr lang="it-IT" alt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013B4A-3CFC-A212-6F4B-70FFB23FFECD}"/>
              </a:ext>
            </a:extLst>
          </p:cNvPr>
          <p:cNvSpPr/>
          <p:nvPr/>
        </p:nvSpPr>
        <p:spPr bwMode="auto">
          <a:xfrm>
            <a:off x="3830320" y="1211262"/>
            <a:ext cx="914400" cy="17215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14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6AB834-E959-CEDC-D824-930FA5C4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590550"/>
            <a:ext cx="7559675" cy="504825"/>
          </a:xfrm>
        </p:spPr>
        <p:txBody>
          <a:bodyPr/>
          <a:lstStyle/>
          <a:p>
            <a:pPr algn="ctr"/>
            <a:r>
              <a:rPr lang="en-US"/>
              <a:t>Grounding Dino Example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F14E1A5-3458-200E-76F9-86E7C333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62D93BF6-F2FE-478F-BF9F-017A7F322E37}" type="datetime1">
              <a:rPr lang="en-US" altLang="en-US" smtClean="0"/>
              <a:t>05/05/2024</a:t>
            </a:fld>
            <a:endParaRPr lang="it-IT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5DCF1-034D-63ED-CE72-7E103353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6" y="1359693"/>
            <a:ext cx="9039974" cy="4138613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061078F-EB2B-2BDF-4227-548607ED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8F5629E-ECDC-7B75-B56C-1BEC279E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264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0A0BDB1-3494-955E-DFA2-4D4ABB76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657409"/>
            <a:ext cx="7559675" cy="504825"/>
          </a:xfrm>
        </p:spPr>
        <p:txBody>
          <a:bodyPr/>
          <a:lstStyle/>
          <a:p>
            <a:pPr algn="ctr"/>
            <a:r>
              <a:rPr lang="en-US" dirty="0"/>
              <a:t>Grounding Dino Summary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2CD30DE-78C6-C799-3AD6-117A571F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00FA11BC-3872-42F6-A638-EECB77353057}" type="datetime1">
              <a:rPr lang="en-US" altLang="en-US" smtClean="0"/>
              <a:t>05/05/2024</a:t>
            </a:fld>
            <a:endParaRPr lang="it-IT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A30929-62CC-4C49-447E-86D91A93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F38F6E-A992-3E59-516A-7D2DF2C9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9</a:t>
            </a:fld>
            <a:endParaRPr lang="it-IT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2DE30F-D90E-EC82-5CAE-FB1DF03C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1524000"/>
            <a:ext cx="9144000" cy="2216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4D7BC3-F318-6F4E-B564-62171926844D}"/>
              </a:ext>
            </a:extLst>
          </p:cNvPr>
          <p:cNvSpPr txBox="1"/>
          <p:nvPr/>
        </p:nvSpPr>
        <p:spPr>
          <a:xfrm>
            <a:off x="1524000" y="4000301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 comparison of open-set object detectors.</a:t>
            </a:r>
          </a:p>
        </p:txBody>
      </p:sp>
    </p:spTree>
    <p:extLst>
      <p:ext uri="{BB962C8B-B14F-4D97-AF65-F5344CB8AC3E}">
        <p14:creationId xmlns:p14="http://schemas.microsoft.com/office/powerpoint/2010/main" val="514322067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6735</TotalTime>
  <Words>688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</vt:lpstr>
      <vt:lpstr>la sapienza</vt:lpstr>
      <vt:lpstr>Grounding Dino</vt:lpstr>
      <vt:lpstr>1/3 Grounding Dino</vt:lpstr>
      <vt:lpstr>2/3 Grounding Dino</vt:lpstr>
      <vt:lpstr>3/3 Grounding Dino</vt:lpstr>
      <vt:lpstr>Implementation</vt:lpstr>
      <vt:lpstr>Grounding Dino</vt:lpstr>
      <vt:lpstr>Grounding Dino Architecture</vt:lpstr>
      <vt:lpstr>Grounding Dino Example</vt:lpstr>
      <vt:lpstr>Grounding Dino Summary</vt:lpstr>
      <vt:lpstr>References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yusupha Juwara</cp:lastModifiedBy>
  <cp:revision>31</cp:revision>
  <dcterms:created xsi:type="dcterms:W3CDTF">2006-11-20T16:13:10Z</dcterms:created>
  <dcterms:modified xsi:type="dcterms:W3CDTF">2024-05-05T16:18:51Z</dcterms:modified>
  <cp:category/>
</cp:coreProperties>
</file>