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0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3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2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6D49-8280-4670-8DCD-44CDD65631E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525D-B2AA-4221-8C03-A7E08726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73138" y="1069643"/>
            <a:ext cx="10058400" cy="4376167"/>
            <a:chOff x="673138" y="1069643"/>
            <a:chExt cx="10058400" cy="43761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38" y="1069643"/>
              <a:ext cx="10058400" cy="437616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067922" y="2398373"/>
              <a:ext cx="103517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residual methods</a:t>
              </a:r>
            </a:p>
            <a:p>
              <a:pPr algn="ctr"/>
              <a:endParaRPr lang="en-US" sz="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67922" y="4328773"/>
              <a:ext cx="103517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residual methods</a:t>
              </a:r>
            </a:p>
            <a:p>
              <a:pPr algn="ctr"/>
              <a:endParaRPr lang="en-US" sz="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34720" y="1432560"/>
              <a:ext cx="39624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1000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65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7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NOAA Fisheries - HQ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Andrea.Havron</dc:creator>
  <cp:lastModifiedBy>Andrea.Havron</cp:lastModifiedBy>
  <cp:revision>3</cp:revision>
  <dcterms:created xsi:type="dcterms:W3CDTF">2025-01-31T23:33:35Z</dcterms:created>
  <dcterms:modified xsi:type="dcterms:W3CDTF">2025-01-31T23:35:20Z</dcterms:modified>
</cp:coreProperties>
</file>