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87" r:id="rId3"/>
    <p:sldId id="317" r:id="rId4"/>
    <p:sldId id="318" r:id="rId5"/>
    <p:sldId id="319" r:id="rId6"/>
    <p:sldId id="265" r:id="rId7"/>
  </p:sldIdLst>
  <p:sldSz cx="9144000" cy="6858000" type="screen4x3"/>
  <p:notesSz cx="7010400" cy="9296400"/>
  <p:custDataLst>
    <p:tags r:id="rId1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5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7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05-05-2020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05/05/2020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62994" y="3241435"/>
            <a:ext cx="4589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4800" b="1" dirty="0" smtClean="0">
                <a:solidFill>
                  <a:srgbClr val="49535F"/>
                </a:solidFill>
              </a:rPr>
              <a:t>Resumen Clase 1 Módulo 4</a:t>
            </a:r>
            <a:endParaRPr lang="es-CL" sz="48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83325" y="1456075"/>
            <a:ext cx="82994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5400" dirty="0" err="1"/>
              <a:t>Vue</a:t>
            </a:r>
            <a:r>
              <a:rPr lang="es-ES" sz="5400" dirty="0"/>
              <a:t> </a:t>
            </a:r>
            <a:r>
              <a:rPr lang="es-ES" sz="5400" dirty="0" smtClean="0"/>
              <a:t>es </a:t>
            </a:r>
            <a:r>
              <a:rPr lang="es-ES" sz="5400" dirty="0"/>
              <a:t>un </a:t>
            </a:r>
            <a:r>
              <a:rPr lang="es-ES" sz="5400" dirty="0" err="1"/>
              <a:t>framework</a:t>
            </a:r>
            <a:r>
              <a:rPr lang="es-ES" sz="5400" dirty="0"/>
              <a:t> de </a:t>
            </a:r>
            <a:r>
              <a:rPr lang="es-ES" sz="5400" dirty="0" err="1" smtClean="0"/>
              <a:t>javascript</a:t>
            </a:r>
            <a:r>
              <a:rPr lang="es-ES" sz="5400" dirty="0" smtClean="0"/>
              <a:t>, </a:t>
            </a:r>
            <a:r>
              <a:rPr lang="es-ES" sz="5400" dirty="0"/>
              <a:t>que sirve para construir interfaces de </a:t>
            </a:r>
            <a:r>
              <a:rPr lang="es-ES" sz="5400" dirty="0" smtClean="0"/>
              <a:t>usuario</a:t>
            </a:r>
            <a:endParaRPr lang="es-ES" sz="5400" dirty="0" smtClean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63061"/>
            <a:ext cx="68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Introducción a </a:t>
            </a:r>
            <a:r>
              <a:rPr lang="es-CL" sz="3600" b="1" dirty="0" err="1" smtClean="0">
                <a:solidFill>
                  <a:schemeClr val="bg1"/>
                </a:solidFill>
              </a:rPr>
              <a:t>Vue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vuej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94" y="5929363"/>
            <a:ext cx="918506" cy="928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1149531" y="734081"/>
            <a:ext cx="751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rgbClr val="FF0000"/>
                </a:solidFill>
              </a:rPr>
              <a:t>¿Cómo </a:t>
            </a:r>
            <a:r>
              <a:rPr lang="es-CL" sz="3200" b="1" dirty="0" smtClean="0">
                <a:solidFill>
                  <a:srgbClr val="FF0000"/>
                </a:solidFill>
              </a:rPr>
              <a:t>enlazar </a:t>
            </a:r>
            <a:r>
              <a:rPr lang="es-CL" sz="3200" b="1" dirty="0" err="1" smtClean="0">
                <a:solidFill>
                  <a:srgbClr val="FF0000"/>
                </a:solidFill>
              </a:rPr>
              <a:t>Vue</a:t>
            </a:r>
            <a:r>
              <a:rPr lang="es-CL" sz="3200" b="1" dirty="0" smtClean="0">
                <a:solidFill>
                  <a:srgbClr val="FF0000"/>
                </a:solidFill>
              </a:rPr>
              <a:t> </a:t>
            </a:r>
            <a:r>
              <a:rPr lang="es-CL" sz="3200" b="1" dirty="0">
                <a:solidFill>
                  <a:srgbClr val="FF0000"/>
                </a:solidFill>
              </a:rPr>
              <a:t>en un archivo HTML</a:t>
            </a:r>
            <a:r>
              <a:rPr lang="es-CL" sz="3200" b="1" dirty="0" smtClean="0">
                <a:solidFill>
                  <a:srgbClr val="FF0000"/>
                </a:solidFill>
              </a:rPr>
              <a:t>?</a:t>
            </a:r>
            <a:endParaRPr lang="es-CL" sz="3200" dirty="0">
              <a:solidFill>
                <a:srgbClr val="FF0000"/>
              </a:solidFill>
            </a:endParaRPr>
          </a:p>
        </p:txBody>
      </p:sp>
      <p:pic>
        <p:nvPicPr>
          <p:cNvPr id="2" name="Imagen 1" descr="Captura de pantalla 2019-11-02 a las 1.08.30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6916" r="23611" b="31988"/>
          <a:stretch/>
        </p:blipFill>
        <p:spPr>
          <a:xfrm>
            <a:off x="227754" y="1372373"/>
            <a:ext cx="8793353" cy="43252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3325" y="5804675"/>
            <a:ext cx="8238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/>
              <a:t>Linea</a:t>
            </a:r>
            <a:r>
              <a:rPr lang="es-ES" sz="2800" dirty="0" smtClean="0"/>
              <a:t> 20 – se enlaza código </a:t>
            </a:r>
            <a:r>
              <a:rPr lang="es-ES" sz="2800" dirty="0" err="1" smtClean="0"/>
              <a:t>Vue</a:t>
            </a:r>
            <a:r>
              <a:rPr lang="es-ES" sz="2800" dirty="0" smtClean="0"/>
              <a:t>, desde la página oficial.</a:t>
            </a:r>
          </a:p>
          <a:p>
            <a:r>
              <a:rPr lang="es-ES" sz="2800" dirty="0" err="1" smtClean="0"/>
              <a:t>Linea</a:t>
            </a:r>
            <a:r>
              <a:rPr lang="es-ES" sz="2800" dirty="0" smtClean="0"/>
              <a:t> 22 – Se enlaza nuestro código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main.js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4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278675" y="756965"/>
            <a:ext cx="8743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/>
              <a:t>		¿</a:t>
            </a:r>
            <a:r>
              <a:rPr lang="es-CL" sz="2800" b="1" dirty="0"/>
              <a:t>Cómo </a:t>
            </a:r>
            <a:r>
              <a:rPr lang="es-CL" sz="2800" b="1" dirty="0" smtClean="0"/>
              <a:t>instanciar Vue.js </a:t>
            </a:r>
            <a:r>
              <a:rPr lang="es-CL" sz="2800" b="1" dirty="0"/>
              <a:t>en un archivo </a:t>
            </a:r>
            <a:r>
              <a:rPr lang="es-CL" sz="2800" b="1" dirty="0" smtClean="0"/>
              <a:t>javascript?</a:t>
            </a:r>
          </a:p>
          <a:p>
            <a:endParaRPr lang="es-CL" sz="2800" b="1" dirty="0"/>
          </a:p>
          <a:p>
            <a:pPr algn="just"/>
            <a:r>
              <a:rPr lang="es-ES_tradnl" sz="2800" dirty="0" smtClean="0"/>
              <a:t>Tenemos </a:t>
            </a:r>
            <a:r>
              <a:rPr lang="es-ES_tradnl" sz="2800" dirty="0"/>
              <a:t>que crear una nueva instancia </a:t>
            </a:r>
            <a:r>
              <a:rPr lang="es-ES_tradnl" sz="2800" dirty="0" smtClean="0"/>
              <a:t>de </a:t>
            </a:r>
            <a:r>
              <a:rPr lang="es-ES_tradnl" sz="2800" dirty="0" err="1" smtClean="0"/>
              <a:t>Vue</a:t>
            </a:r>
            <a:r>
              <a:rPr lang="es-ES_tradnl" sz="2800" dirty="0" smtClean="0"/>
              <a:t> y </a:t>
            </a:r>
            <a:r>
              <a:rPr lang="es-ES_tradnl" sz="2800" dirty="0"/>
              <a:t>pasar </a:t>
            </a:r>
            <a:r>
              <a:rPr lang="es-ES_tradnl" sz="2800" dirty="0" smtClean="0"/>
              <a:t>el </a:t>
            </a:r>
            <a:r>
              <a:rPr lang="es-ES_tradnl" sz="2800" dirty="0"/>
              <a:t>elemento del DOM dónde vamos a </a:t>
            </a:r>
            <a:r>
              <a:rPr lang="es-ES_tradnl" sz="2800" i="1" dirty="0" err="1" smtClean="0"/>
              <a:t>renderizar</a:t>
            </a:r>
            <a:r>
              <a:rPr lang="es-ES_tradnl" sz="2800" dirty="0"/>
              <a:t> </a:t>
            </a:r>
            <a:r>
              <a:rPr lang="es-ES_tradnl" sz="2800" dirty="0" smtClean="0"/>
              <a:t>nuestros datos</a:t>
            </a:r>
            <a:r>
              <a:rPr lang="es-ES_tradnl" sz="2800" dirty="0" smtClean="0"/>
              <a:t>. Le pasamos el</a:t>
            </a:r>
            <a:r>
              <a:rPr lang="es-ES_tradnl" sz="2800" dirty="0"/>
              <a:t> &lt;div&gt; con el ID </a:t>
            </a:r>
            <a:r>
              <a:rPr lang="es-ES_tradnl" sz="2800" dirty="0">
                <a:solidFill>
                  <a:schemeClr val="accent6"/>
                </a:solidFill>
              </a:rPr>
              <a:t>app</a:t>
            </a:r>
            <a:r>
              <a:rPr lang="es-ES_tradnl" sz="2800" dirty="0" smtClean="0"/>
              <a:t>:  </a:t>
            </a:r>
            <a:endParaRPr lang="es-ES_tradnl" sz="2800" dirty="0" smtClean="0"/>
          </a:p>
          <a:p>
            <a:pPr algn="just"/>
            <a:endParaRPr lang="es-ES_tradnl" sz="2800" dirty="0" smtClean="0"/>
          </a:p>
          <a:p>
            <a:pPr algn="just"/>
            <a:r>
              <a:rPr lang="es-ES_tradnl" sz="2800" b="1" dirty="0" err="1" smtClean="0"/>
              <a:t>var</a:t>
            </a:r>
            <a:r>
              <a:rPr lang="es-ES_tradnl" sz="2800" b="1" dirty="0" smtClean="0"/>
              <a:t> </a:t>
            </a:r>
            <a:r>
              <a:rPr lang="es-ES_tradnl" sz="2800" b="1" dirty="0"/>
              <a:t>app = new </a:t>
            </a:r>
            <a:r>
              <a:rPr lang="es-ES_tradnl" sz="2800" b="1" dirty="0" err="1"/>
              <a:t>Vue</a:t>
            </a:r>
            <a:r>
              <a:rPr lang="es-ES_tradnl" sz="2800" b="1" dirty="0"/>
              <a:t>({   el: '</a:t>
            </a:r>
            <a:r>
              <a:rPr lang="es-ES_tradnl" sz="2800" b="1" dirty="0">
                <a:solidFill>
                  <a:schemeClr val="accent6"/>
                </a:solidFill>
              </a:rPr>
              <a:t>#app</a:t>
            </a:r>
            <a:r>
              <a:rPr lang="es-ES_tradnl" sz="2800" b="1" dirty="0"/>
              <a:t>' </a:t>
            </a:r>
            <a:r>
              <a:rPr lang="es-ES_tradnl" sz="2800" b="1" dirty="0" smtClean="0"/>
              <a:t>})</a:t>
            </a:r>
          </a:p>
        </p:txBody>
      </p:sp>
      <p:pic>
        <p:nvPicPr>
          <p:cNvPr id="3" name="Imagen 2" descr="Captura de pantalla 2019-11-02 a las 4.09.26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2500" r="44618" b="76944"/>
          <a:stretch/>
        </p:blipFill>
        <p:spPr>
          <a:xfrm>
            <a:off x="440330" y="4513318"/>
            <a:ext cx="8193673" cy="21481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2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83325" y="713422"/>
            <a:ext cx="81665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 smtClean="0"/>
              <a:t>	¿</a:t>
            </a:r>
            <a:r>
              <a:rPr lang="es-CL" sz="2400" b="1" dirty="0"/>
              <a:t>Cómo </a:t>
            </a:r>
            <a:r>
              <a:rPr lang="es-CL" sz="2400" b="1" dirty="0" smtClean="0"/>
              <a:t>mostrar los datos ?</a:t>
            </a:r>
          </a:p>
          <a:p>
            <a:pPr algn="just"/>
            <a:endParaRPr lang="es-CL" sz="2400" b="1" dirty="0"/>
          </a:p>
          <a:p>
            <a:pPr algn="just"/>
            <a:r>
              <a:rPr lang="es-ES_tradnl" sz="2400" dirty="0"/>
              <a:t>Indicamos que nuestra instancia de </a:t>
            </a:r>
            <a:r>
              <a:rPr lang="es-ES_tradnl" sz="2400" dirty="0" err="1"/>
              <a:t>Vue</a:t>
            </a:r>
            <a:r>
              <a:rPr lang="es-ES_tradnl" sz="2400" dirty="0"/>
              <a:t> va a tener un tipo de dato llamado </a:t>
            </a:r>
            <a:r>
              <a:rPr lang="es-ES_tradnl" sz="2400" b="1" i="1" dirty="0"/>
              <a:t>mensaje</a:t>
            </a:r>
            <a:r>
              <a:rPr lang="es-ES_tradnl" sz="2400" dirty="0"/>
              <a:t> y que podemos manipular desde el código.</a:t>
            </a:r>
          </a:p>
          <a:p>
            <a:pPr algn="just"/>
            <a:r>
              <a:rPr lang="es-ES_tradnl" sz="2400" dirty="0" smtClean="0"/>
              <a:t>Añadimos </a:t>
            </a:r>
            <a:r>
              <a:rPr lang="es-ES_tradnl" sz="2400" dirty="0"/>
              <a:t>una nueva propiedad-objeto llamada </a:t>
            </a:r>
            <a:r>
              <a:rPr lang="es-ES_tradnl" sz="2400" b="1" i="1" dirty="0"/>
              <a:t>data</a:t>
            </a:r>
            <a:r>
              <a:rPr lang="es-ES_tradnl" sz="2400" dirty="0"/>
              <a:t> donde estarán todos las propiedades y/o modelos de datos que queramos utilizar en la </a:t>
            </a:r>
            <a:r>
              <a:rPr lang="es-ES_tradnl" sz="2400" dirty="0" smtClean="0"/>
              <a:t>vista</a:t>
            </a:r>
            <a:endParaRPr lang="es-ES_tradn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83325" y="0"/>
            <a:ext cx="152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45875" y="3766411"/>
            <a:ext cx="4467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 smtClean="0"/>
              <a:t>main.js</a:t>
            </a:r>
            <a:endParaRPr lang="es-ES_tradnl" sz="2400" b="1" dirty="0"/>
          </a:p>
          <a:p>
            <a:endParaRPr lang="it-IT" sz="2400" dirty="0" smtClean="0"/>
          </a:p>
          <a:p>
            <a:r>
              <a:rPr lang="it-IT" sz="2400" dirty="0" smtClean="0"/>
              <a:t>var </a:t>
            </a:r>
            <a:r>
              <a:rPr lang="it-IT" sz="2400" dirty="0"/>
              <a:t>app = new Vue({</a:t>
            </a:r>
          </a:p>
          <a:p>
            <a:r>
              <a:rPr lang="it-IT" sz="2400" dirty="0"/>
              <a:t>    el: '</a:t>
            </a:r>
            <a:r>
              <a:rPr lang="it-IT" sz="2400" dirty="0">
                <a:solidFill>
                  <a:schemeClr val="accent6"/>
                </a:solidFill>
              </a:rPr>
              <a:t>#app</a:t>
            </a:r>
            <a:r>
              <a:rPr lang="it-IT" sz="2400" dirty="0"/>
              <a:t>',</a:t>
            </a:r>
          </a:p>
          <a:p>
            <a:r>
              <a:rPr lang="it-IT" sz="2400" dirty="0"/>
              <a:t>    </a:t>
            </a:r>
            <a:r>
              <a:rPr lang="it-IT" sz="2400" dirty="0">
                <a:solidFill>
                  <a:schemeClr val="accent1"/>
                </a:solidFill>
              </a:rPr>
              <a:t>data</a:t>
            </a:r>
            <a:r>
              <a:rPr lang="it-IT" sz="2400" dirty="0"/>
              <a:t>: {</a:t>
            </a:r>
          </a:p>
          <a:p>
            <a:r>
              <a:rPr lang="it-IT" sz="2400" dirty="0"/>
              <a:t>    </a:t>
            </a:r>
            <a:r>
              <a:rPr lang="it-IT" sz="2400" dirty="0">
                <a:solidFill>
                  <a:schemeClr val="accent2"/>
                </a:solidFill>
              </a:rPr>
              <a:t>mensaje</a:t>
            </a:r>
            <a:r>
              <a:rPr lang="it-IT" sz="2400" dirty="0"/>
              <a:t>:  </a:t>
            </a:r>
            <a:r>
              <a:rPr lang="it-IT" sz="2400" dirty="0" smtClean="0"/>
              <a:t>"Bienvenido </a:t>
            </a:r>
            <a:r>
              <a:rPr lang="it-IT" sz="2400" dirty="0"/>
              <a:t>a </a:t>
            </a:r>
            <a:r>
              <a:rPr lang="it-IT" sz="2400" dirty="0" smtClean="0"/>
              <a:t>Vue.js"</a:t>
            </a:r>
            <a:endParaRPr lang="it-IT" sz="2400" dirty="0"/>
          </a:p>
          <a:p>
            <a:r>
              <a:rPr lang="it-IT" sz="2400" dirty="0"/>
              <a:t>  }</a:t>
            </a:r>
          </a:p>
          <a:p>
            <a:r>
              <a:rPr lang="it-IT" sz="2400" dirty="0"/>
              <a:t>})</a:t>
            </a:r>
            <a:endParaRPr lang="es-ES_tradnl" sz="2400" dirty="0"/>
          </a:p>
        </p:txBody>
      </p:sp>
      <p:sp>
        <p:nvSpPr>
          <p:cNvPr id="3" name="Rectángulo 2"/>
          <p:cNvSpPr/>
          <p:nvPr/>
        </p:nvSpPr>
        <p:spPr>
          <a:xfrm>
            <a:off x="313360" y="3766411"/>
            <a:ext cx="34226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/>
              <a:t>index.html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&lt;</a:t>
            </a:r>
            <a:r>
              <a:rPr lang="es-ES_tradnl" sz="2400" dirty="0"/>
              <a:t>div id="</a:t>
            </a:r>
            <a:r>
              <a:rPr lang="es-ES_tradnl" sz="2400" dirty="0" smtClean="0">
                <a:solidFill>
                  <a:schemeClr val="accent6"/>
                </a:solidFill>
              </a:rPr>
              <a:t>app</a:t>
            </a:r>
            <a:r>
              <a:rPr lang="es-ES_tradnl" sz="2400" dirty="0" smtClean="0"/>
              <a:t>"&gt;</a:t>
            </a:r>
            <a:endParaRPr lang="es-ES_tradnl" sz="2400" dirty="0"/>
          </a:p>
          <a:p>
            <a:r>
              <a:rPr lang="es-ES_tradnl" sz="2400" dirty="0"/>
              <a:t>      &lt;h1&gt;{{</a:t>
            </a:r>
            <a:r>
              <a:rPr lang="es-ES_tradnl" sz="2400" dirty="0">
                <a:solidFill>
                  <a:schemeClr val="accent2"/>
                </a:solidFill>
              </a:rPr>
              <a:t>mensaje</a:t>
            </a:r>
            <a:r>
              <a:rPr lang="es-ES_tradnl" sz="2400" dirty="0"/>
              <a:t>}}&lt;/h1&gt;</a:t>
            </a:r>
          </a:p>
          <a:p>
            <a:r>
              <a:rPr lang="es-ES_tradnl" sz="2400" dirty="0"/>
              <a:t>&lt;/div&gt;</a:t>
            </a:r>
            <a:endParaRPr lang="es-CL" sz="24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4197532" y="3918857"/>
            <a:ext cx="0" cy="2741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831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26066</TotalTime>
  <Words>108</Words>
  <Application>Microsoft Office PowerPoint</Application>
  <PresentationFormat>Presentación en pantalla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400</cp:revision>
  <cp:lastPrinted>2018-02-06T19:43:21Z</cp:lastPrinted>
  <dcterms:created xsi:type="dcterms:W3CDTF">2016-02-23T20:13:48Z</dcterms:created>
  <dcterms:modified xsi:type="dcterms:W3CDTF">2020-05-06T01:32:50Z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