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7" r:id="rId2"/>
    <p:sldId id="382" r:id="rId3"/>
    <p:sldId id="383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E00E2C"/>
    <a:srgbClr val="003366"/>
    <a:srgbClr val="243190"/>
    <a:srgbClr val="41B1E9"/>
    <a:srgbClr val="49535F"/>
    <a:srgbClr val="E88E16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487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31" y="6171239"/>
            <a:ext cx="679269" cy="686761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459422" y="2020011"/>
            <a:ext cx="4395425" cy="3315729"/>
            <a:chOff x="3222171" y="4746171"/>
            <a:chExt cx="1933303" cy="1959429"/>
          </a:xfrm>
        </p:grpSpPr>
        <p:sp>
          <p:nvSpPr>
            <p:cNvPr id="3" name="Rectángulo 2"/>
            <p:cNvSpPr/>
            <p:nvPr/>
          </p:nvSpPr>
          <p:spPr>
            <a:xfrm>
              <a:off x="3222171" y="4746171"/>
              <a:ext cx="1933303" cy="1959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800" b="1" dirty="0" smtClean="0"/>
                <a:t>HTML</a:t>
              </a:r>
              <a:endParaRPr lang="es-CL" b="1" dirty="0" smtClean="0"/>
            </a:p>
            <a:p>
              <a:pPr algn="ctr"/>
              <a:endParaRPr lang="es-CL" dirty="0" smtClean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326072" y="5094465"/>
              <a:ext cx="766756" cy="644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&lt;Componente1&gt;</a:t>
              </a:r>
              <a:endParaRPr lang="es-CL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271555" y="5094465"/>
              <a:ext cx="766756" cy="14892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&lt;Componente2&gt;</a:t>
              </a:r>
              <a:endParaRPr lang="es-CL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326072" y="5939195"/>
              <a:ext cx="766756" cy="6444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&lt;Componente3&gt;</a:t>
              </a:r>
              <a:endParaRPr lang="es-CL" dirty="0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486871" y="746390"/>
            <a:ext cx="8090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Un </a:t>
            </a:r>
            <a:r>
              <a:rPr lang="es-ES_tradnl" sz="3200" dirty="0"/>
              <a:t>componente es generalmente una </a:t>
            </a:r>
            <a:r>
              <a:rPr lang="es-ES_tradnl" sz="3200" b="1" dirty="0">
                <a:solidFill>
                  <a:srgbClr val="FF0000"/>
                </a:solidFill>
              </a:rPr>
              <a:t>nueva etiqueta </a:t>
            </a:r>
            <a:r>
              <a:rPr lang="es-ES_tradnl" sz="3200" dirty="0"/>
              <a:t>con una interfaz y comportamiento </a:t>
            </a:r>
            <a:r>
              <a:rPr lang="es-ES_tradnl" sz="3200" dirty="0" smtClean="0"/>
              <a:t>particular.</a:t>
            </a:r>
            <a:endParaRPr lang="es-ES_tradnl" sz="3200" dirty="0"/>
          </a:p>
        </p:txBody>
      </p:sp>
      <p:sp>
        <p:nvSpPr>
          <p:cNvPr id="15" name="Rectángulo 14"/>
          <p:cNvSpPr/>
          <p:nvPr/>
        </p:nvSpPr>
        <p:spPr>
          <a:xfrm>
            <a:off x="486870" y="5515613"/>
            <a:ext cx="80902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Así, una página HTML estará compuesta por varios componentes intercambiables</a:t>
            </a:r>
            <a:endParaRPr lang="es-ES_tradn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4683831"/>
            <a:ext cx="9144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_tradnl" sz="3200" dirty="0" smtClean="0"/>
              <a:t>Inclusión de un componente en </a:t>
            </a:r>
            <a:r>
              <a:rPr lang="es-ES_tradnl" sz="3200" dirty="0" smtClean="0"/>
              <a:t>el código </a:t>
            </a:r>
            <a:r>
              <a:rPr lang="es-ES_tradnl" sz="3200" dirty="0" smtClean="0"/>
              <a:t>HTML</a:t>
            </a:r>
            <a:endParaRPr lang="es-ES_tradnl" sz="3200" i="1" dirty="0" smtClean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284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00119" y="5285604"/>
            <a:ext cx="7308561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/>
              <a:t>&lt;div id="</a:t>
            </a:r>
            <a:r>
              <a:rPr lang="es-ES_tradnl" sz="2800" dirty="0" err="1" smtClean="0"/>
              <a:t>aplicacion</a:t>
            </a:r>
            <a:r>
              <a:rPr lang="es-ES_tradnl" sz="2800" dirty="0" smtClean="0"/>
              <a:t>"&gt;</a:t>
            </a:r>
            <a:endParaRPr lang="es-ES_tradnl" sz="2800" dirty="0"/>
          </a:p>
          <a:p>
            <a:r>
              <a:rPr lang="es-ES_tradnl" sz="2800" dirty="0"/>
              <a:t>	</a:t>
            </a:r>
            <a:r>
              <a:rPr lang="es-ES_tradnl" sz="2800" dirty="0" smtClean="0">
                <a:solidFill>
                  <a:schemeClr val="accent1"/>
                </a:solidFill>
              </a:rPr>
              <a:t>&lt;</a:t>
            </a:r>
            <a:r>
              <a:rPr lang="es-ES_tradnl" sz="2800" b="1" dirty="0" smtClean="0">
                <a:solidFill>
                  <a:schemeClr val="accent1"/>
                </a:solidFill>
              </a:rPr>
              <a:t>componente1</a:t>
            </a:r>
            <a:r>
              <a:rPr lang="es-ES_tradnl" sz="2800" dirty="0" smtClean="0">
                <a:solidFill>
                  <a:schemeClr val="accent1"/>
                </a:solidFill>
              </a:rPr>
              <a:t>&gt; &lt;/</a:t>
            </a:r>
            <a:r>
              <a:rPr lang="es-ES_tradnl" sz="2800" b="1" dirty="0" smtClean="0">
                <a:solidFill>
                  <a:schemeClr val="accent1"/>
                </a:solidFill>
              </a:rPr>
              <a:t>componente1</a:t>
            </a:r>
            <a:r>
              <a:rPr lang="es-ES_tradnl" sz="2800" dirty="0" smtClean="0">
                <a:solidFill>
                  <a:schemeClr val="accent1"/>
                </a:solidFill>
              </a:rPr>
              <a:t>&gt;</a:t>
            </a:r>
            <a:endParaRPr lang="es-ES_tradnl" sz="2800" dirty="0">
              <a:solidFill>
                <a:schemeClr val="accent1"/>
              </a:solidFill>
            </a:endParaRPr>
          </a:p>
          <a:p>
            <a:r>
              <a:rPr lang="es-ES_tradnl" sz="2800" dirty="0"/>
              <a:t>&lt;/div&gt;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689149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_tradnl" sz="3200" dirty="0" smtClean="0"/>
              <a:t>Creación del componente en </a:t>
            </a:r>
            <a:r>
              <a:rPr lang="es-ES_tradnl" sz="3200" dirty="0" err="1" smtClean="0"/>
              <a:t>Vue</a:t>
            </a:r>
            <a:endParaRPr lang="es-ES_tradnl" sz="3200" dirty="0" smtClean="0"/>
          </a:p>
          <a:p>
            <a:pPr algn="ctr"/>
            <a:endParaRPr lang="es-ES_tradnl" sz="3200" i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996630" y="1273924"/>
            <a:ext cx="7312050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800" dirty="0" smtClean="0"/>
              <a:t>Vue.</a:t>
            </a:r>
            <a:r>
              <a:rPr lang="ro-RO" sz="2800" b="1" dirty="0" smtClean="0">
                <a:solidFill>
                  <a:schemeClr val="accent2"/>
                </a:solidFill>
              </a:rPr>
              <a:t>component</a:t>
            </a:r>
            <a:r>
              <a:rPr lang="ro-RO" sz="2800" dirty="0" smtClean="0"/>
              <a:t>(</a:t>
            </a:r>
            <a:r>
              <a:rPr lang="es-CL" sz="2800" dirty="0" smtClean="0"/>
              <a:t>'</a:t>
            </a:r>
            <a:r>
              <a:rPr lang="es-CL" sz="2800" b="1" dirty="0" smtClean="0">
                <a:solidFill>
                  <a:schemeClr val="accent1"/>
                </a:solidFill>
              </a:rPr>
              <a:t>componente1</a:t>
            </a:r>
            <a:r>
              <a:rPr lang="ro-RO" sz="2800" dirty="0" smtClean="0"/>
              <a:t>', </a:t>
            </a:r>
            <a:r>
              <a:rPr lang="ro-RO" sz="2800" dirty="0"/>
              <a:t>{</a:t>
            </a:r>
          </a:p>
          <a:p>
            <a:r>
              <a:rPr lang="es-CL" sz="2800" dirty="0" smtClean="0"/>
              <a:t>	</a:t>
            </a:r>
            <a:r>
              <a:rPr lang="ro-RO" sz="2800" dirty="0" smtClean="0"/>
              <a:t>template</a:t>
            </a:r>
            <a:r>
              <a:rPr lang="ro-RO" sz="2800" dirty="0"/>
              <a:t>: `</a:t>
            </a:r>
            <a:r>
              <a:rPr lang="ro-RO" sz="2800" dirty="0">
                <a:solidFill>
                  <a:srgbClr val="229E54"/>
                </a:solidFill>
              </a:rPr>
              <a:t>&lt;</a:t>
            </a:r>
            <a:r>
              <a:rPr lang="ro-RO" sz="2800" dirty="0" smtClean="0">
                <a:solidFill>
                  <a:srgbClr val="229E54"/>
                </a:solidFill>
              </a:rPr>
              <a:t>h1&gt;</a:t>
            </a:r>
          </a:p>
          <a:p>
            <a:r>
              <a:rPr lang="es-CL" sz="2800" dirty="0" smtClean="0">
                <a:solidFill>
                  <a:srgbClr val="229E54"/>
                </a:solidFill>
              </a:rPr>
              <a:t>		</a:t>
            </a:r>
            <a:r>
              <a:rPr lang="ro-RO" sz="2800" dirty="0" smtClean="0">
                <a:solidFill>
                  <a:srgbClr val="229E54"/>
                </a:solidFill>
              </a:rPr>
              <a:t>Mi Primer Componente en Vue.js</a:t>
            </a:r>
            <a:r>
              <a:rPr lang="es-CL" sz="2800" dirty="0" smtClean="0">
                <a:solidFill>
                  <a:srgbClr val="229E54"/>
                </a:solidFill>
              </a:rPr>
              <a:t> </a:t>
            </a:r>
            <a:r>
              <a:rPr lang="ro-RO" sz="2800" dirty="0" smtClean="0">
                <a:solidFill>
                  <a:srgbClr val="229E54"/>
                </a:solidFill>
              </a:rPr>
              <a:t>&lt;/h1&gt;</a:t>
            </a:r>
            <a:r>
              <a:rPr lang="ro-RO" sz="2800" dirty="0" smtClean="0"/>
              <a:t>`</a:t>
            </a:r>
          </a:p>
          <a:p>
            <a:r>
              <a:rPr lang="ro-RO" sz="2800" dirty="0" smtClean="0"/>
              <a:t>})</a:t>
            </a:r>
            <a:endParaRPr lang="ro-RO" sz="2800" dirty="0"/>
          </a:p>
          <a:p>
            <a:r>
              <a:rPr lang="ro-RO" sz="2800" dirty="0" smtClean="0"/>
              <a:t>var </a:t>
            </a:r>
            <a:r>
              <a:rPr lang="ro-RO" sz="2800" dirty="0" smtClean="0"/>
              <a:t>app</a:t>
            </a:r>
            <a:r>
              <a:rPr lang="es-CL" sz="2800" dirty="0" smtClean="0"/>
              <a:t> </a:t>
            </a:r>
            <a:r>
              <a:rPr lang="ro-RO" sz="2800" dirty="0" smtClean="0"/>
              <a:t>=</a:t>
            </a:r>
            <a:r>
              <a:rPr lang="es-CL" sz="2800" dirty="0" smtClean="0"/>
              <a:t> </a:t>
            </a:r>
            <a:r>
              <a:rPr lang="ro-RO" sz="2800" dirty="0" smtClean="0"/>
              <a:t>new </a:t>
            </a:r>
            <a:r>
              <a:rPr lang="ro-RO" sz="2800" dirty="0"/>
              <a:t>Vue({</a:t>
            </a:r>
          </a:p>
          <a:p>
            <a:r>
              <a:rPr lang="es-CL" sz="2800" dirty="0" smtClean="0"/>
              <a:t>	</a:t>
            </a:r>
            <a:r>
              <a:rPr lang="ro-RO" sz="2800" dirty="0" smtClean="0"/>
              <a:t>el</a:t>
            </a:r>
            <a:r>
              <a:rPr lang="ro-RO" sz="2800" dirty="0"/>
              <a:t>: '#aplicacion'</a:t>
            </a:r>
          </a:p>
          <a:p>
            <a:r>
              <a:rPr lang="ro-RO" sz="2800" dirty="0" smtClean="0"/>
              <a:t>}</a:t>
            </a:r>
            <a:r>
              <a:rPr lang="es-CL" sz="2800" dirty="0" smtClean="0"/>
              <a:t>)</a:t>
            </a:r>
            <a:endParaRPr lang="ro-RO" sz="2800" dirty="0"/>
          </a:p>
        </p:txBody>
      </p:sp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88" y="6400800"/>
            <a:ext cx="452212" cy="4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59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19-11-09 a las 6.07.43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9" r="60292" b="55897"/>
          <a:stretch/>
        </p:blipFill>
        <p:spPr>
          <a:xfrm>
            <a:off x="930149" y="2133600"/>
            <a:ext cx="7012785" cy="32918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296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2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30606</TotalTime>
  <Words>51</Words>
  <Application>Microsoft Office PowerPoint</Application>
  <PresentationFormat>Presentación en pantalla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544</cp:revision>
  <cp:lastPrinted>2018-02-06T19:43:21Z</cp:lastPrinted>
  <dcterms:created xsi:type="dcterms:W3CDTF">2016-02-23T20:13:48Z</dcterms:created>
  <dcterms:modified xsi:type="dcterms:W3CDTF">2020-05-09T02:40:48Z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